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20" y="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5">
            <a:extLst>
              <a:ext uri="{FF2B5EF4-FFF2-40B4-BE49-F238E27FC236}">
                <a16:creationId xmlns:a16="http://schemas.microsoft.com/office/drawing/2014/main" id="{3216CB13-8BDC-42FD-BC05-6F691E7754D4}"/>
              </a:ext>
            </a:extLst>
          </p:cNvPr>
          <p:cNvSpPr>
            <a:spLocks noEditPoints="1"/>
          </p:cNvSpPr>
          <p:nvPr/>
        </p:nvSpPr>
        <p:spPr bwMode="auto">
          <a:xfrm>
            <a:off x="2471594" y="821880"/>
            <a:ext cx="1169821" cy="1596823"/>
          </a:xfrm>
          <a:custGeom>
            <a:avLst/>
            <a:gdLst>
              <a:gd name="T0" fmla="*/ 672 w 989"/>
              <a:gd name="T1" fmla="*/ 57 h 1350"/>
              <a:gd name="T2" fmla="*/ 677 w 989"/>
              <a:gd name="T3" fmla="*/ 119 h 1350"/>
              <a:gd name="T4" fmla="*/ 689 w 989"/>
              <a:gd name="T5" fmla="*/ 169 h 1350"/>
              <a:gd name="T6" fmla="*/ 618 w 989"/>
              <a:gd name="T7" fmla="*/ 233 h 1350"/>
              <a:gd name="T8" fmla="*/ 542 w 989"/>
              <a:gd name="T9" fmla="*/ 521 h 1350"/>
              <a:gd name="T10" fmla="*/ 587 w 989"/>
              <a:gd name="T11" fmla="*/ 602 h 1350"/>
              <a:gd name="T12" fmla="*/ 521 w 989"/>
              <a:gd name="T13" fmla="*/ 764 h 1350"/>
              <a:gd name="T14" fmla="*/ 538 w 989"/>
              <a:gd name="T15" fmla="*/ 649 h 1350"/>
              <a:gd name="T16" fmla="*/ 473 w 989"/>
              <a:gd name="T17" fmla="*/ 665 h 1350"/>
              <a:gd name="T18" fmla="*/ 402 w 989"/>
              <a:gd name="T19" fmla="*/ 748 h 1350"/>
              <a:gd name="T20" fmla="*/ 305 w 989"/>
              <a:gd name="T21" fmla="*/ 763 h 1350"/>
              <a:gd name="T22" fmla="*/ 281 w 989"/>
              <a:gd name="T23" fmla="*/ 773 h 1350"/>
              <a:gd name="T24" fmla="*/ 264 w 989"/>
              <a:gd name="T25" fmla="*/ 801 h 1350"/>
              <a:gd name="T26" fmla="*/ 65 w 989"/>
              <a:gd name="T27" fmla="*/ 885 h 1350"/>
              <a:gd name="T28" fmla="*/ 27 w 989"/>
              <a:gd name="T29" fmla="*/ 1191 h 1350"/>
              <a:gd name="T30" fmla="*/ 203 w 989"/>
              <a:gd name="T31" fmla="*/ 1301 h 1350"/>
              <a:gd name="T32" fmla="*/ 357 w 989"/>
              <a:gd name="T33" fmla="*/ 1160 h 1350"/>
              <a:gd name="T34" fmla="*/ 459 w 989"/>
              <a:gd name="T35" fmla="*/ 1119 h 1350"/>
              <a:gd name="T36" fmla="*/ 506 w 989"/>
              <a:gd name="T37" fmla="*/ 1113 h 1350"/>
              <a:gd name="T38" fmla="*/ 580 w 989"/>
              <a:gd name="T39" fmla="*/ 1264 h 1350"/>
              <a:gd name="T40" fmla="*/ 670 w 989"/>
              <a:gd name="T41" fmla="*/ 1324 h 1350"/>
              <a:gd name="T42" fmla="*/ 881 w 989"/>
              <a:gd name="T43" fmla="*/ 1298 h 1350"/>
              <a:gd name="T44" fmla="*/ 981 w 989"/>
              <a:gd name="T45" fmla="*/ 1234 h 1350"/>
              <a:gd name="T46" fmla="*/ 977 w 989"/>
              <a:gd name="T47" fmla="*/ 981 h 1350"/>
              <a:gd name="T48" fmla="*/ 839 w 989"/>
              <a:gd name="T49" fmla="*/ 672 h 1350"/>
              <a:gd name="T50" fmla="*/ 882 w 989"/>
              <a:gd name="T51" fmla="*/ 578 h 1350"/>
              <a:gd name="T52" fmla="*/ 912 w 989"/>
              <a:gd name="T53" fmla="*/ 426 h 1350"/>
              <a:gd name="T54" fmla="*/ 855 w 989"/>
              <a:gd name="T55" fmla="*/ 244 h 1350"/>
              <a:gd name="T56" fmla="*/ 817 w 989"/>
              <a:gd name="T57" fmla="*/ 131 h 1350"/>
              <a:gd name="T58" fmla="*/ 801 w 989"/>
              <a:gd name="T59" fmla="*/ 25 h 1350"/>
              <a:gd name="T60" fmla="*/ 737 w 989"/>
              <a:gd name="T61" fmla="*/ 4 h 1350"/>
              <a:gd name="T62" fmla="*/ 854 w 989"/>
              <a:gd name="T63" fmla="*/ 539 h 1350"/>
              <a:gd name="T64" fmla="*/ 204 w 989"/>
              <a:gd name="T65" fmla="*/ 915 h 1350"/>
              <a:gd name="T66" fmla="*/ 121 w 989"/>
              <a:gd name="T67" fmla="*/ 1040 h 1350"/>
              <a:gd name="T68" fmla="*/ 167 w 989"/>
              <a:gd name="T69" fmla="*/ 1157 h 1350"/>
              <a:gd name="T70" fmla="*/ 217 w 989"/>
              <a:gd name="T71" fmla="*/ 1106 h 1350"/>
              <a:gd name="T72" fmla="*/ 241 w 989"/>
              <a:gd name="T73" fmla="*/ 1124 h 1350"/>
              <a:gd name="T74" fmla="*/ 289 w 989"/>
              <a:gd name="T75" fmla="*/ 1172 h 1350"/>
              <a:gd name="T76" fmla="*/ 244 w 989"/>
              <a:gd name="T77" fmla="*/ 1254 h 1350"/>
              <a:gd name="T78" fmla="*/ 67 w 989"/>
              <a:gd name="T79" fmla="*/ 1185 h 1350"/>
              <a:gd name="T80" fmla="*/ 80 w 989"/>
              <a:gd name="T81" fmla="*/ 920 h 1350"/>
              <a:gd name="T82" fmla="*/ 389 w 989"/>
              <a:gd name="T83" fmla="*/ 929 h 1350"/>
              <a:gd name="T84" fmla="*/ 357 w 989"/>
              <a:gd name="T85" fmla="*/ 889 h 1350"/>
              <a:gd name="T86" fmla="*/ 604 w 989"/>
              <a:gd name="T87" fmla="*/ 836 h 1350"/>
              <a:gd name="T88" fmla="*/ 483 w 989"/>
              <a:gd name="T89" fmla="*/ 971 h 1350"/>
              <a:gd name="T90" fmla="*/ 414 w 989"/>
              <a:gd name="T91" fmla="*/ 873 h 1350"/>
              <a:gd name="T92" fmla="*/ 567 w 989"/>
              <a:gd name="T93" fmla="*/ 974 h 1350"/>
              <a:gd name="T94" fmla="*/ 592 w 989"/>
              <a:gd name="T95" fmla="*/ 995 h 1350"/>
              <a:gd name="T96" fmla="*/ 571 w 989"/>
              <a:gd name="T97" fmla="*/ 938 h 1350"/>
              <a:gd name="T98" fmla="*/ 829 w 989"/>
              <a:gd name="T99" fmla="*/ 1225 h 1350"/>
              <a:gd name="T100" fmla="*/ 837 w 989"/>
              <a:gd name="T101" fmla="*/ 1297 h 1350"/>
              <a:gd name="T102" fmla="*/ 765 w 989"/>
              <a:gd name="T103" fmla="*/ 1302 h 1350"/>
              <a:gd name="T104" fmla="*/ 724 w 989"/>
              <a:gd name="T105" fmla="*/ 1034 h 1350"/>
              <a:gd name="T106" fmla="*/ 931 w 989"/>
              <a:gd name="T107" fmla="*/ 961 h 1350"/>
              <a:gd name="T108" fmla="*/ 901 w 989"/>
              <a:gd name="T109" fmla="*/ 1193 h 1350"/>
              <a:gd name="T110" fmla="*/ 828 w 989"/>
              <a:gd name="T111" fmla="*/ 1011 h 1350"/>
              <a:gd name="T112" fmla="*/ 636 w 989"/>
              <a:gd name="T113" fmla="*/ 1037 h 1350"/>
              <a:gd name="T114" fmla="*/ 630 w 989"/>
              <a:gd name="T115" fmla="*/ 987 h 1350"/>
              <a:gd name="T116" fmla="*/ 337 w 989"/>
              <a:gd name="T117" fmla="*/ 1043 h 1350"/>
              <a:gd name="T118" fmla="*/ 256 w 989"/>
              <a:gd name="T119" fmla="*/ 949 h 1350"/>
              <a:gd name="T120" fmla="*/ 248 w 989"/>
              <a:gd name="T121" fmla="*/ 837 h 1350"/>
              <a:gd name="T122" fmla="*/ 235 w 989"/>
              <a:gd name="T123" fmla="*/ 906 h 1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9" h="1350">
                <a:moveTo>
                  <a:pt x="716" y="4"/>
                </a:moveTo>
                <a:lnTo>
                  <a:pt x="716" y="4"/>
                </a:lnTo>
                <a:lnTo>
                  <a:pt x="709" y="9"/>
                </a:lnTo>
                <a:lnTo>
                  <a:pt x="699" y="13"/>
                </a:lnTo>
                <a:lnTo>
                  <a:pt x="692" y="17"/>
                </a:lnTo>
                <a:lnTo>
                  <a:pt x="689" y="19"/>
                </a:lnTo>
                <a:lnTo>
                  <a:pt x="689" y="19"/>
                </a:lnTo>
                <a:lnTo>
                  <a:pt x="689" y="20"/>
                </a:lnTo>
                <a:lnTo>
                  <a:pt x="689" y="20"/>
                </a:lnTo>
                <a:lnTo>
                  <a:pt x="689" y="19"/>
                </a:lnTo>
                <a:lnTo>
                  <a:pt x="689" y="19"/>
                </a:lnTo>
                <a:lnTo>
                  <a:pt x="689" y="17"/>
                </a:lnTo>
                <a:lnTo>
                  <a:pt x="684" y="29"/>
                </a:lnTo>
                <a:lnTo>
                  <a:pt x="684" y="29"/>
                </a:lnTo>
                <a:lnTo>
                  <a:pt x="675" y="50"/>
                </a:lnTo>
                <a:lnTo>
                  <a:pt x="672" y="57"/>
                </a:lnTo>
                <a:lnTo>
                  <a:pt x="672" y="57"/>
                </a:lnTo>
                <a:lnTo>
                  <a:pt x="670" y="59"/>
                </a:lnTo>
                <a:lnTo>
                  <a:pt x="669" y="64"/>
                </a:lnTo>
                <a:lnTo>
                  <a:pt x="667" y="69"/>
                </a:lnTo>
                <a:lnTo>
                  <a:pt x="667" y="69"/>
                </a:lnTo>
                <a:lnTo>
                  <a:pt x="667" y="73"/>
                </a:lnTo>
                <a:lnTo>
                  <a:pt x="667" y="80"/>
                </a:lnTo>
                <a:lnTo>
                  <a:pt x="667" y="80"/>
                </a:lnTo>
                <a:lnTo>
                  <a:pt x="669" y="86"/>
                </a:lnTo>
                <a:lnTo>
                  <a:pt x="670" y="90"/>
                </a:lnTo>
                <a:lnTo>
                  <a:pt x="672" y="97"/>
                </a:lnTo>
                <a:lnTo>
                  <a:pt x="672" y="97"/>
                </a:lnTo>
                <a:lnTo>
                  <a:pt x="675" y="105"/>
                </a:lnTo>
                <a:lnTo>
                  <a:pt x="676" y="109"/>
                </a:lnTo>
                <a:lnTo>
                  <a:pt x="680" y="121"/>
                </a:lnTo>
                <a:lnTo>
                  <a:pt x="680" y="121"/>
                </a:lnTo>
                <a:lnTo>
                  <a:pt x="679" y="121"/>
                </a:lnTo>
                <a:lnTo>
                  <a:pt x="677" y="119"/>
                </a:lnTo>
                <a:lnTo>
                  <a:pt x="676" y="119"/>
                </a:lnTo>
                <a:lnTo>
                  <a:pt x="675" y="121"/>
                </a:lnTo>
                <a:lnTo>
                  <a:pt x="673" y="122"/>
                </a:lnTo>
                <a:lnTo>
                  <a:pt x="672" y="125"/>
                </a:lnTo>
                <a:lnTo>
                  <a:pt x="672" y="125"/>
                </a:lnTo>
                <a:lnTo>
                  <a:pt x="671" y="129"/>
                </a:lnTo>
                <a:lnTo>
                  <a:pt x="672" y="134"/>
                </a:lnTo>
                <a:lnTo>
                  <a:pt x="675" y="142"/>
                </a:lnTo>
                <a:lnTo>
                  <a:pt x="678" y="150"/>
                </a:lnTo>
                <a:lnTo>
                  <a:pt x="680" y="154"/>
                </a:lnTo>
                <a:lnTo>
                  <a:pt x="680" y="154"/>
                </a:lnTo>
                <a:lnTo>
                  <a:pt x="684" y="155"/>
                </a:lnTo>
                <a:lnTo>
                  <a:pt x="686" y="156"/>
                </a:lnTo>
                <a:lnTo>
                  <a:pt x="689" y="157"/>
                </a:lnTo>
                <a:lnTo>
                  <a:pt x="689" y="157"/>
                </a:lnTo>
                <a:lnTo>
                  <a:pt x="689" y="162"/>
                </a:lnTo>
                <a:lnTo>
                  <a:pt x="689" y="169"/>
                </a:lnTo>
                <a:lnTo>
                  <a:pt x="689" y="177"/>
                </a:lnTo>
                <a:lnTo>
                  <a:pt x="689" y="177"/>
                </a:lnTo>
                <a:lnTo>
                  <a:pt x="692" y="178"/>
                </a:lnTo>
                <a:lnTo>
                  <a:pt x="693" y="180"/>
                </a:lnTo>
                <a:lnTo>
                  <a:pt x="693" y="180"/>
                </a:lnTo>
                <a:lnTo>
                  <a:pt x="689" y="182"/>
                </a:lnTo>
                <a:lnTo>
                  <a:pt x="689" y="182"/>
                </a:lnTo>
                <a:lnTo>
                  <a:pt x="676" y="185"/>
                </a:lnTo>
                <a:lnTo>
                  <a:pt x="660" y="190"/>
                </a:lnTo>
                <a:lnTo>
                  <a:pt x="660" y="190"/>
                </a:lnTo>
                <a:lnTo>
                  <a:pt x="649" y="194"/>
                </a:lnTo>
                <a:lnTo>
                  <a:pt x="638" y="200"/>
                </a:lnTo>
                <a:lnTo>
                  <a:pt x="631" y="205"/>
                </a:lnTo>
                <a:lnTo>
                  <a:pt x="629" y="208"/>
                </a:lnTo>
                <a:lnTo>
                  <a:pt x="627" y="210"/>
                </a:lnTo>
                <a:lnTo>
                  <a:pt x="627" y="210"/>
                </a:lnTo>
                <a:lnTo>
                  <a:pt x="618" y="233"/>
                </a:lnTo>
                <a:lnTo>
                  <a:pt x="596" y="276"/>
                </a:lnTo>
                <a:lnTo>
                  <a:pt x="573" y="321"/>
                </a:lnTo>
                <a:lnTo>
                  <a:pt x="564" y="336"/>
                </a:lnTo>
                <a:lnTo>
                  <a:pt x="559" y="343"/>
                </a:lnTo>
                <a:lnTo>
                  <a:pt x="559" y="343"/>
                </a:lnTo>
                <a:lnTo>
                  <a:pt x="553" y="350"/>
                </a:lnTo>
                <a:lnTo>
                  <a:pt x="548" y="360"/>
                </a:lnTo>
                <a:lnTo>
                  <a:pt x="542" y="372"/>
                </a:lnTo>
                <a:lnTo>
                  <a:pt x="542" y="380"/>
                </a:lnTo>
                <a:lnTo>
                  <a:pt x="542" y="380"/>
                </a:lnTo>
                <a:lnTo>
                  <a:pt x="538" y="414"/>
                </a:lnTo>
                <a:lnTo>
                  <a:pt x="531" y="457"/>
                </a:lnTo>
                <a:lnTo>
                  <a:pt x="531" y="457"/>
                </a:lnTo>
                <a:lnTo>
                  <a:pt x="531" y="461"/>
                </a:lnTo>
                <a:lnTo>
                  <a:pt x="532" y="470"/>
                </a:lnTo>
                <a:lnTo>
                  <a:pt x="535" y="490"/>
                </a:lnTo>
                <a:lnTo>
                  <a:pt x="542" y="521"/>
                </a:lnTo>
                <a:lnTo>
                  <a:pt x="542" y="521"/>
                </a:lnTo>
                <a:lnTo>
                  <a:pt x="547" y="539"/>
                </a:lnTo>
                <a:lnTo>
                  <a:pt x="551" y="550"/>
                </a:lnTo>
                <a:lnTo>
                  <a:pt x="551" y="550"/>
                </a:lnTo>
                <a:lnTo>
                  <a:pt x="553" y="553"/>
                </a:lnTo>
                <a:lnTo>
                  <a:pt x="554" y="557"/>
                </a:lnTo>
                <a:lnTo>
                  <a:pt x="555" y="562"/>
                </a:lnTo>
                <a:lnTo>
                  <a:pt x="555" y="562"/>
                </a:lnTo>
                <a:lnTo>
                  <a:pt x="557" y="565"/>
                </a:lnTo>
                <a:lnTo>
                  <a:pt x="559" y="569"/>
                </a:lnTo>
                <a:lnTo>
                  <a:pt x="570" y="578"/>
                </a:lnTo>
                <a:lnTo>
                  <a:pt x="584" y="590"/>
                </a:lnTo>
                <a:lnTo>
                  <a:pt x="584" y="590"/>
                </a:lnTo>
                <a:lnTo>
                  <a:pt x="584" y="593"/>
                </a:lnTo>
                <a:lnTo>
                  <a:pt x="585" y="597"/>
                </a:lnTo>
                <a:lnTo>
                  <a:pt x="587" y="602"/>
                </a:lnTo>
                <a:lnTo>
                  <a:pt x="587" y="602"/>
                </a:lnTo>
                <a:lnTo>
                  <a:pt x="591" y="608"/>
                </a:lnTo>
                <a:lnTo>
                  <a:pt x="594" y="611"/>
                </a:lnTo>
                <a:lnTo>
                  <a:pt x="599" y="615"/>
                </a:lnTo>
                <a:lnTo>
                  <a:pt x="599" y="615"/>
                </a:lnTo>
                <a:lnTo>
                  <a:pt x="592" y="641"/>
                </a:lnTo>
                <a:lnTo>
                  <a:pt x="586" y="661"/>
                </a:lnTo>
                <a:lnTo>
                  <a:pt x="584" y="675"/>
                </a:lnTo>
                <a:lnTo>
                  <a:pt x="584" y="675"/>
                </a:lnTo>
                <a:lnTo>
                  <a:pt x="584" y="679"/>
                </a:lnTo>
                <a:lnTo>
                  <a:pt x="586" y="684"/>
                </a:lnTo>
                <a:lnTo>
                  <a:pt x="591" y="691"/>
                </a:lnTo>
                <a:lnTo>
                  <a:pt x="597" y="697"/>
                </a:lnTo>
                <a:lnTo>
                  <a:pt x="599" y="699"/>
                </a:lnTo>
                <a:lnTo>
                  <a:pt x="604" y="736"/>
                </a:lnTo>
                <a:lnTo>
                  <a:pt x="604" y="736"/>
                </a:lnTo>
                <a:lnTo>
                  <a:pt x="554" y="753"/>
                </a:lnTo>
                <a:lnTo>
                  <a:pt x="521" y="764"/>
                </a:lnTo>
                <a:lnTo>
                  <a:pt x="507" y="768"/>
                </a:lnTo>
                <a:lnTo>
                  <a:pt x="507" y="768"/>
                </a:lnTo>
                <a:lnTo>
                  <a:pt x="507" y="718"/>
                </a:lnTo>
                <a:lnTo>
                  <a:pt x="507" y="671"/>
                </a:lnTo>
                <a:lnTo>
                  <a:pt x="507" y="671"/>
                </a:lnTo>
                <a:lnTo>
                  <a:pt x="513" y="671"/>
                </a:lnTo>
                <a:lnTo>
                  <a:pt x="526" y="671"/>
                </a:lnTo>
                <a:lnTo>
                  <a:pt x="533" y="670"/>
                </a:lnTo>
                <a:lnTo>
                  <a:pt x="540" y="669"/>
                </a:lnTo>
                <a:lnTo>
                  <a:pt x="545" y="666"/>
                </a:lnTo>
                <a:lnTo>
                  <a:pt x="546" y="664"/>
                </a:lnTo>
                <a:lnTo>
                  <a:pt x="547" y="663"/>
                </a:lnTo>
                <a:lnTo>
                  <a:pt x="547" y="663"/>
                </a:lnTo>
                <a:lnTo>
                  <a:pt x="547" y="659"/>
                </a:lnTo>
                <a:lnTo>
                  <a:pt x="545" y="655"/>
                </a:lnTo>
                <a:lnTo>
                  <a:pt x="542" y="651"/>
                </a:lnTo>
                <a:lnTo>
                  <a:pt x="538" y="649"/>
                </a:lnTo>
                <a:lnTo>
                  <a:pt x="533" y="646"/>
                </a:lnTo>
                <a:lnTo>
                  <a:pt x="527" y="644"/>
                </a:lnTo>
                <a:lnTo>
                  <a:pt x="521" y="643"/>
                </a:lnTo>
                <a:lnTo>
                  <a:pt x="514" y="643"/>
                </a:lnTo>
                <a:lnTo>
                  <a:pt x="514" y="643"/>
                </a:lnTo>
                <a:lnTo>
                  <a:pt x="488" y="643"/>
                </a:lnTo>
                <a:lnTo>
                  <a:pt x="478" y="644"/>
                </a:lnTo>
                <a:lnTo>
                  <a:pt x="473" y="645"/>
                </a:lnTo>
                <a:lnTo>
                  <a:pt x="471" y="646"/>
                </a:lnTo>
                <a:lnTo>
                  <a:pt x="471" y="646"/>
                </a:lnTo>
                <a:lnTo>
                  <a:pt x="467" y="651"/>
                </a:lnTo>
                <a:lnTo>
                  <a:pt x="463" y="656"/>
                </a:lnTo>
                <a:lnTo>
                  <a:pt x="463" y="659"/>
                </a:lnTo>
                <a:lnTo>
                  <a:pt x="465" y="662"/>
                </a:lnTo>
                <a:lnTo>
                  <a:pt x="466" y="663"/>
                </a:lnTo>
                <a:lnTo>
                  <a:pt x="466" y="663"/>
                </a:lnTo>
                <a:lnTo>
                  <a:pt x="473" y="665"/>
                </a:lnTo>
                <a:lnTo>
                  <a:pt x="481" y="668"/>
                </a:lnTo>
                <a:lnTo>
                  <a:pt x="491" y="671"/>
                </a:lnTo>
                <a:lnTo>
                  <a:pt x="491" y="768"/>
                </a:lnTo>
                <a:lnTo>
                  <a:pt x="406" y="788"/>
                </a:lnTo>
                <a:lnTo>
                  <a:pt x="406" y="788"/>
                </a:lnTo>
                <a:lnTo>
                  <a:pt x="407" y="784"/>
                </a:lnTo>
                <a:lnTo>
                  <a:pt x="407" y="780"/>
                </a:lnTo>
                <a:lnTo>
                  <a:pt x="406" y="776"/>
                </a:lnTo>
                <a:lnTo>
                  <a:pt x="406" y="776"/>
                </a:lnTo>
                <a:lnTo>
                  <a:pt x="403" y="774"/>
                </a:lnTo>
                <a:lnTo>
                  <a:pt x="402" y="773"/>
                </a:lnTo>
                <a:lnTo>
                  <a:pt x="401" y="769"/>
                </a:lnTo>
                <a:lnTo>
                  <a:pt x="402" y="764"/>
                </a:lnTo>
                <a:lnTo>
                  <a:pt x="402" y="764"/>
                </a:lnTo>
                <a:lnTo>
                  <a:pt x="402" y="751"/>
                </a:lnTo>
                <a:lnTo>
                  <a:pt x="402" y="748"/>
                </a:lnTo>
                <a:lnTo>
                  <a:pt x="402" y="748"/>
                </a:lnTo>
                <a:lnTo>
                  <a:pt x="402" y="747"/>
                </a:lnTo>
                <a:lnTo>
                  <a:pt x="401" y="745"/>
                </a:lnTo>
                <a:lnTo>
                  <a:pt x="400" y="744"/>
                </a:lnTo>
                <a:lnTo>
                  <a:pt x="399" y="743"/>
                </a:lnTo>
                <a:lnTo>
                  <a:pt x="389" y="743"/>
                </a:lnTo>
                <a:lnTo>
                  <a:pt x="389" y="743"/>
                </a:lnTo>
                <a:lnTo>
                  <a:pt x="356" y="747"/>
                </a:lnTo>
                <a:lnTo>
                  <a:pt x="333" y="748"/>
                </a:lnTo>
                <a:lnTo>
                  <a:pt x="333" y="748"/>
                </a:lnTo>
                <a:lnTo>
                  <a:pt x="327" y="750"/>
                </a:lnTo>
                <a:lnTo>
                  <a:pt x="322" y="753"/>
                </a:lnTo>
                <a:lnTo>
                  <a:pt x="317" y="756"/>
                </a:lnTo>
                <a:lnTo>
                  <a:pt x="317" y="756"/>
                </a:lnTo>
                <a:lnTo>
                  <a:pt x="305" y="768"/>
                </a:lnTo>
                <a:lnTo>
                  <a:pt x="305" y="768"/>
                </a:lnTo>
                <a:lnTo>
                  <a:pt x="305" y="767"/>
                </a:lnTo>
                <a:lnTo>
                  <a:pt x="305" y="763"/>
                </a:lnTo>
                <a:lnTo>
                  <a:pt x="304" y="761"/>
                </a:lnTo>
                <a:lnTo>
                  <a:pt x="303" y="758"/>
                </a:lnTo>
                <a:lnTo>
                  <a:pt x="301" y="757"/>
                </a:lnTo>
                <a:lnTo>
                  <a:pt x="297" y="756"/>
                </a:lnTo>
                <a:lnTo>
                  <a:pt x="297" y="756"/>
                </a:lnTo>
                <a:lnTo>
                  <a:pt x="274" y="754"/>
                </a:lnTo>
                <a:lnTo>
                  <a:pt x="235" y="751"/>
                </a:lnTo>
                <a:lnTo>
                  <a:pt x="179" y="748"/>
                </a:lnTo>
                <a:lnTo>
                  <a:pt x="179" y="748"/>
                </a:lnTo>
                <a:lnTo>
                  <a:pt x="177" y="750"/>
                </a:lnTo>
                <a:lnTo>
                  <a:pt x="174" y="753"/>
                </a:lnTo>
                <a:lnTo>
                  <a:pt x="174" y="755"/>
                </a:lnTo>
                <a:lnTo>
                  <a:pt x="176" y="756"/>
                </a:lnTo>
                <a:lnTo>
                  <a:pt x="176" y="756"/>
                </a:lnTo>
                <a:lnTo>
                  <a:pt x="184" y="764"/>
                </a:lnTo>
                <a:lnTo>
                  <a:pt x="281" y="773"/>
                </a:lnTo>
                <a:lnTo>
                  <a:pt x="281" y="773"/>
                </a:lnTo>
                <a:lnTo>
                  <a:pt x="282" y="773"/>
                </a:lnTo>
                <a:lnTo>
                  <a:pt x="282" y="774"/>
                </a:lnTo>
                <a:lnTo>
                  <a:pt x="281" y="776"/>
                </a:lnTo>
                <a:lnTo>
                  <a:pt x="281" y="776"/>
                </a:lnTo>
                <a:lnTo>
                  <a:pt x="281" y="777"/>
                </a:lnTo>
                <a:lnTo>
                  <a:pt x="282" y="778"/>
                </a:lnTo>
                <a:lnTo>
                  <a:pt x="289" y="782"/>
                </a:lnTo>
                <a:lnTo>
                  <a:pt x="297" y="784"/>
                </a:lnTo>
                <a:lnTo>
                  <a:pt x="299" y="787"/>
                </a:lnTo>
                <a:lnTo>
                  <a:pt x="301" y="788"/>
                </a:lnTo>
                <a:lnTo>
                  <a:pt x="301" y="788"/>
                </a:lnTo>
                <a:lnTo>
                  <a:pt x="299" y="790"/>
                </a:lnTo>
                <a:lnTo>
                  <a:pt x="296" y="793"/>
                </a:lnTo>
                <a:lnTo>
                  <a:pt x="287" y="799"/>
                </a:lnTo>
                <a:lnTo>
                  <a:pt x="272" y="804"/>
                </a:lnTo>
                <a:lnTo>
                  <a:pt x="272" y="804"/>
                </a:lnTo>
                <a:lnTo>
                  <a:pt x="264" y="801"/>
                </a:lnTo>
                <a:lnTo>
                  <a:pt x="255" y="799"/>
                </a:lnTo>
                <a:lnTo>
                  <a:pt x="241" y="796"/>
                </a:lnTo>
                <a:lnTo>
                  <a:pt x="224" y="795"/>
                </a:lnTo>
                <a:lnTo>
                  <a:pt x="204" y="796"/>
                </a:lnTo>
                <a:lnTo>
                  <a:pt x="193" y="797"/>
                </a:lnTo>
                <a:lnTo>
                  <a:pt x="182" y="800"/>
                </a:lnTo>
                <a:lnTo>
                  <a:pt x="169" y="803"/>
                </a:lnTo>
                <a:lnTo>
                  <a:pt x="156" y="808"/>
                </a:lnTo>
                <a:lnTo>
                  <a:pt x="156" y="808"/>
                </a:lnTo>
                <a:lnTo>
                  <a:pt x="143" y="814"/>
                </a:lnTo>
                <a:lnTo>
                  <a:pt x="130" y="821"/>
                </a:lnTo>
                <a:lnTo>
                  <a:pt x="118" y="829"/>
                </a:lnTo>
                <a:lnTo>
                  <a:pt x="106" y="839"/>
                </a:lnTo>
                <a:lnTo>
                  <a:pt x="95" y="848"/>
                </a:lnTo>
                <a:lnTo>
                  <a:pt x="85" y="859"/>
                </a:lnTo>
                <a:lnTo>
                  <a:pt x="74" y="872"/>
                </a:lnTo>
                <a:lnTo>
                  <a:pt x="65" y="885"/>
                </a:lnTo>
                <a:lnTo>
                  <a:pt x="57" y="899"/>
                </a:lnTo>
                <a:lnTo>
                  <a:pt x="48" y="914"/>
                </a:lnTo>
                <a:lnTo>
                  <a:pt x="40" y="931"/>
                </a:lnTo>
                <a:lnTo>
                  <a:pt x="32" y="947"/>
                </a:lnTo>
                <a:lnTo>
                  <a:pt x="25" y="966"/>
                </a:lnTo>
                <a:lnTo>
                  <a:pt x="19" y="985"/>
                </a:lnTo>
                <a:lnTo>
                  <a:pt x="12" y="1005"/>
                </a:lnTo>
                <a:lnTo>
                  <a:pt x="6" y="1027"/>
                </a:lnTo>
                <a:lnTo>
                  <a:pt x="6" y="1027"/>
                </a:lnTo>
                <a:lnTo>
                  <a:pt x="2" y="1048"/>
                </a:lnTo>
                <a:lnTo>
                  <a:pt x="0" y="1071"/>
                </a:lnTo>
                <a:lnTo>
                  <a:pt x="0" y="1092"/>
                </a:lnTo>
                <a:lnTo>
                  <a:pt x="2" y="1113"/>
                </a:lnTo>
                <a:lnTo>
                  <a:pt x="7" y="1133"/>
                </a:lnTo>
                <a:lnTo>
                  <a:pt x="12" y="1153"/>
                </a:lnTo>
                <a:lnTo>
                  <a:pt x="19" y="1173"/>
                </a:lnTo>
                <a:lnTo>
                  <a:pt x="27" y="1191"/>
                </a:lnTo>
                <a:lnTo>
                  <a:pt x="36" y="1209"/>
                </a:lnTo>
                <a:lnTo>
                  <a:pt x="47" y="1224"/>
                </a:lnTo>
                <a:lnTo>
                  <a:pt x="57" y="1239"/>
                </a:lnTo>
                <a:lnTo>
                  <a:pt x="68" y="1252"/>
                </a:lnTo>
                <a:lnTo>
                  <a:pt x="79" y="1264"/>
                </a:lnTo>
                <a:lnTo>
                  <a:pt x="90" y="1275"/>
                </a:lnTo>
                <a:lnTo>
                  <a:pt x="101" y="1283"/>
                </a:lnTo>
                <a:lnTo>
                  <a:pt x="111" y="1289"/>
                </a:lnTo>
                <a:lnTo>
                  <a:pt x="111" y="1289"/>
                </a:lnTo>
                <a:lnTo>
                  <a:pt x="121" y="1295"/>
                </a:lnTo>
                <a:lnTo>
                  <a:pt x="132" y="1298"/>
                </a:lnTo>
                <a:lnTo>
                  <a:pt x="144" y="1301"/>
                </a:lnTo>
                <a:lnTo>
                  <a:pt x="154" y="1303"/>
                </a:lnTo>
                <a:lnTo>
                  <a:pt x="166" y="1303"/>
                </a:lnTo>
                <a:lnTo>
                  <a:pt x="178" y="1303"/>
                </a:lnTo>
                <a:lnTo>
                  <a:pt x="190" y="1302"/>
                </a:lnTo>
                <a:lnTo>
                  <a:pt x="203" y="1301"/>
                </a:lnTo>
                <a:lnTo>
                  <a:pt x="215" y="1297"/>
                </a:lnTo>
                <a:lnTo>
                  <a:pt x="226" y="1294"/>
                </a:lnTo>
                <a:lnTo>
                  <a:pt x="238" y="1288"/>
                </a:lnTo>
                <a:lnTo>
                  <a:pt x="251" y="1282"/>
                </a:lnTo>
                <a:lnTo>
                  <a:pt x="263" y="1276"/>
                </a:lnTo>
                <a:lnTo>
                  <a:pt x="275" y="1268"/>
                </a:lnTo>
                <a:lnTo>
                  <a:pt x="285" y="1258"/>
                </a:lnTo>
                <a:lnTo>
                  <a:pt x="297" y="1249"/>
                </a:lnTo>
                <a:lnTo>
                  <a:pt x="297" y="1249"/>
                </a:lnTo>
                <a:lnTo>
                  <a:pt x="316" y="1230"/>
                </a:lnTo>
                <a:lnTo>
                  <a:pt x="331" y="1212"/>
                </a:lnTo>
                <a:lnTo>
                  <a:pt x="342" y="1197"/>
                </a:lnTo>
                <a:lnTo>
                  <a:pt x="349" y="1184"/>
                </a:lnTo>
                <a:lnTo>
                  <a:pt x="354" y="1173"/>
                </a:lnTo>
                <a:lnTo>
                  <a:pt x="356" y="1166"/>
                </a:lnTo>
                <a:lnTo>
                  <a:pt x="357" y="1160"/>
                </a:lnTo>
                <a:lnTo>
                  <a:pt x="357" y="1160"/>
                </a:lnTo>
                <a:lnTo>
                  <a:pt x="362" y="1162"/>
                </a:lnTo>
                <a:lnTo>
                  <a:pt x="373" y="1165"/>
                </a:lnTo>
                <a:lnTo>
                  <a:pt x="381" y="1166"/>
                </a:lnTo>
                <a:lnTo>
                  <a:pt x="388" y="1166"/>
                </a:lnTo>
                <a:lnTo>
                  <a:pt x="397" y="1166"/>
                </a:lnTo>
                <a:lnTo>
                  <a:pt x="406" y="1164"/>
                </a:lnTo>
                <a:lnTo>
                  <a:pt x="406" y="1164"/>
                </a:lnTo>
                <a:lnTo>
                  <a:pt x="414" y="1160"/>
                </a:lnTo>
                <a:lnTo>
                  <a:pt x="420" y="1157"/>
                </a:lnTo>
                <a:lnTo>
                  <a:pt x="425" y="1153"/>
                </a:lnTo>
                <a:lnTo>
                  <a:pt x="428" y="1150"/>
                </a:lnTo>
                <a:lnTo>
                  <a:pt x="434" y="1143"/>
                </a:lnTo>
                <a:lnTo>
                  <a:pt x="437" y="1136"/>
                </a:lnTo>
                <a:lnTo>
                  <a:pt x="437" y="1136"/>
                </a:lnTo>
                <a:lnTo>
                  <a:pt x="445" y="1125"/>
                </a:lnTo>
                <a:lnTo>
                  <a:pt x="446" y="1119"/>
                </a:lnTo>
                <a:lnTo>
                  <a:pt x="459" y="1119"/>
                </a:lnTo>
                <a:lnTo>
                  <a:pt x="479" y="1144"/>
                </a:lnTo>
                <a:lnTo>
                  <a:pt x="479" y="1144"/>
                </a:lnTo>
                <a:lnTo>
                  <a:pt x="485" y="1138"/>
                </a:lnTo>
                <a:lnTo>
                  <a:pt x="489" y="1133"/>
                </a:lnTo>
                <a:lnTo>
                  <a:pt x="491" y="1131"/>
                </a:lnTo>
                <a:lnTo>
                  <a:pt x="491" y="1127"/>
                </a:lnTo>
                <a:lnTo>
                  <a:pt x="491" y="1127"/>
                </a:lnTo>
                <a:lnTo>
                  <a:pt x="486" y="1104"/>
                </a:lnTo>
                <a:lnTo>
                  <a:pt x="491" y="1096"/>
                </a:lnTo>
                <a:lnTo>
                  <a:pt x="499" y="1091"/>
                </a:lnTo>
                <a:lnTo>
                  <a:pt x="499" y="1091"/>
                </a:lnTo>
                <a:lnTo>
                  <a:pt x="499" y="1104"/>
                </a:lnTo>
                <a:lnTo>
                  <a:pt x="500" y="1112"/>
                </a:lnTo>
                <a:lnTo>
                  <a:pt x="501" y="1114"/>
                </a:lnTo>
                <a:lnTo>
                  <a:pt x="502" y="1116"/>
                </a:lnTo>
                <a:lnTo>
                  <a:pt x="502" y="1116"/>
                </a:lnTo>
                <a:lnTo>
                  <a:pt x="506" y="1113"/>
                </a:lnTo>
                <a:lnTo>
                  <a:pt x="508" y="1111"/>
                </a:lnTo>
                <a:lnTo>
                  <a:pt x="511" y="1107"/>
                </a:lnTo>
                <a:lnTo>
                  <a:pt x="511" y="1079"/>
                </a:lnTo>
                <a:lnTo>
                  <a:pt x="559" y="1043"/>
                </a:lnTo>
                <a:lnTo>
                  <a:pt x="579" y="1076"/>
                </a:lnTo>
                <a:lnTo>
                  <a:pt x="579" y="1076"/>
                </a:lnTo>
                <a:lnTo>
                  <a:pt x="583" y="1105"/>
                </a:lnTo>
                <a:lnTo>
                  <a:pt x="587" y="1152"/>
                </a:lnTo>
                <a:lnTo>
                  <a:pt x="587" y="1152"/>
                </a:lnTo>
                <a:lnTo>
                  <a:pt x="596" y="1212"/>
                </a:lnTo>
                <a:lnTo>
                  <a:pt x="596" y="1212"/>
                </a:lnTo>
                <a:lnTo>
                  <a:pt x="586" y="1234"/>
                </a:lnTo>
                <a:lnTo>
                  <a:pt x="580" y="1250"/>
                </a:lnTo>
                <a:lnTo>
                  <a:pt x="579" y="1257"/>
                </a:lnTo>
                <a:lnTo>
                  <a:pt x="579" y="1261"/>
                </a:lnTo>
                <a:lnTo>
                  <a:pt x="579" y="1261"/>
                </a:lnTo>
                <a:lnTo>
                  <a:pt x="580" y="1264"/>
                </a:lnTo>
                <a:lnTo>
                  <a:pt x="579" y="1267"/>
                </a:lnTo>
                <a:lnTo>
                  <a:pt x="578" y="1269"/>
                </a:lnTo>
                <a:lnTo>
                  <a:pt x="577" y="1271"/>
                </a:lnTo>
                <a:lnTo>
                  <a:pt x="579" y="1274"/>
                </a:lnTo>
                <a:lnTo>
                  <a:pt x="579" y="1274"/>
                </a:lnTo>
                <a:lnTo>
                  <a:pt x="586" y="1276"/>
                </a:lnTo>
                <a:lnTo>
                  <a:pt x="597" y="1280"/>
                </a:lnTo>
                <a:lnTo>
                  <a:pt x="612" y="1285"/>
                </a:lnTo>
                <a:lnTo>
                  <a:pt x="612" y="1285"/>
                </a:lnTo>
                <a:lnTo>
                  <a:pt x="617" y="1287"/>
                </a:lnTo>
                <a:lnTo>
                  <a:pt x="625" y="1288"/>
                </a:lnTo>
                <a:lnTo>
                  <a:pt x="636" y="1289"/>
                </a:lnTo>
                <a:lnTo>
                  <a:pt x="636" y="1289"/>
                </a:lnTo>
                <a:lnTo>
                  <a:pt x="642" y="1298"/>
                </a:lnTo>
                <a:lnTo>
                  <a:pt x="650" y="1308"/>
                </a:lnTo>
                <a:lnTo>
                  <a:pt x="662" y="1318"/>
                </a:lnTo>
                <a:lnTo>
                  <a:pt x="670" y="1324"/>
                </a:lnTo>
                <a:lnTo>
                  <a:pt x="678" y="1329"/>
                </a:lnTo>
                <a:lnTo>
                  <a:pt x="688" y="1334"/>
                </a:lnTo>
                <a:lnTo>
                  <a:pt x="699" y="1339"/>
                </a:lnTo>
                <a:lnTo>
                  <a:pt x="711" y="1343"/>
                </a:lnTo>
                <a:lnTo>
                  <a:pt x="725" y="1347"/>
                </a:lnTo>
                <a:lnTo>
                  <a:pt x="741" y="1349"/>
                </a:lnTo>
                <a:lnTo>
                  <a:pt x="757" y="1350"/>
                </a:lnTo>
                <a:lnTo>
                  <a:pt x="757" y="1350"/>
                </a:lnTo>
                <a:lnTo>
                  <a:pt x="774" y="1350"/>
                </a:lnTo>
                <a:lnTo>
                  <a:pt x="789" y="1348"/>
                </a:lnTo>
                <a:lnTo>
                  <a:pt x="804" y="1344"/>
                </a:lnTo>
                <a:lnTo>
                  <a:pt x="818" y="1340"/>
                </a:lnTo>
                <a:lnTo>
                  <a:pt x="831" y="1334"/>
                </a:lnTo>
                <a:lnTo>
                  <a:pt x="843" y="1328"/>
                </a:lnTo>
                <a:lnTo>
                  <a:pt x="854" y="1321"/>
                </a:lnTo>
                <a:lnTo>
                  <a:pt x="864" y="1314"/>
                </a:lnTo>
                <a:lnTo>
                  <a:pt x="881" y="1298"/>
                </a:lnTo>
                <a:lnTo>
                  <a:pt x="893" y="1285"/>
                </a:lnTo>
                <a:lnTo>
                  <a:pt x="902" y="1274"/>
                </a:lnTo>
                <a:lnTo>
                  <a:pt x="902" y="1274"/>
                </a:lnTo>
                <a:lnTo>
                  <a:pt x="909" y="1272"/>
                </a:lnTo>
                <a:lnTo>
                  <a:pt x="922" y="1269"/>
                </a:lnTo>
                <a:lnTo>
                  <a:pt x="922" y="1269"/>
                </a:lnTo>
                <a:lnTo>
                  <a:pt x="953" y="1263"/>
                </a:lnTo>
                <a:lnTo>
                  <a:pt x="972" y="1258"/>
                </a:lnTo>
                <a:lnTo>
                  <a:pt x="979" y="1256"/>
                </a:lnTo>
                <a:lnTo>
                  <a:pt x="982" y="1254"/>
                </a:lnTo>
                <a:lnTo>
                  <a:pt x="982" y="1254"/>
                </a:lnTo>
                <a:lnTo>
                  <a:pt x="987" y="1249"/>
                </a:lnTo>
                <a:lnTo>
                  <a:pt x="989" y="1244"/>
                </a:lnTo>
                <a:lnTo>
                  <a:pt x="989" y="1241"/>
                </a:lnTo>
                <a:lnTo>
                  <a:pt x="987" y="1237"/>
                </a:lnTo>
                <a:lnTo>
                  <a:pt x="987" y="1237"/>
                </a:lnTo>
                <a:lnTo>
                  <a:pt x="981" y="1234"/>
                </a:lnTo>
                <a:lnTo>
                  <a:pt x="974" y="1231"/>
                </a:lnTo>
                <a:lnTo>
                  <a:pt x="967" y="1229"/>
                </a:lnTo>
                <a:lnTo>
                  <a:pt x="942" y="1225"/>
                </a:lnTo>
                <a:lnTo>
                  <a:pt x="942" y="1225"/>
                </a:lnTo>
                <a:lnTo>
                  <a:pt x="948" y="1214"/>
                </a:lnTo>
                <a:lnTo>
                  <a:pt x="954" y="1201"/>
                </a:lnTo>
                <a:lnTo>
                  <a:pt x="961" y="1181"/>
                </a:lnTo>
                <a:lnTo>
                  <a:pt x="968" y="1157"/>
                </a:lnTo>
                <a:lnTo>
                  <a:pt x="974" y="1127"/>
                </a:lnTo>
                <a:lnTo>
                  <a:pt x="980" y="1093"/>
                </a:lnTo>
                <a:lnTo>
                  <a:pt x="981" y="1076"/>
                </a:lnTo>
                <a:lnTo>
                  <a:pt x="982" y="1056"/>
                </a:lnTo>
                <a:lnTo>
                  <a:pt x="982" y="1056"/>
                </a:lnTo>
                <a:lnTo>
                  <a:pt x="982" y="1036"/>
                </a:lnTo>
                <a:lnTo>
                  <a:pt x="982" y="1017"/>
                </a:lnTo>
                <a:lnTo>
                  <a:pt x="980" y="999"/>
                </a:lnTo>
                <a:lnTo>
                  <a:pt x="977" y="981"/>
                </a:lnTo>
                <a:lnTo>
                  <a:pt x="972" y="966"/>
                </a:lnTo>
                <a:lnTo>
                  <a:pt x="967" y="952"/>
                </a:lnTo>
                <a:lnTo>
                  <a:pt x="962" y="938"/>
                </a:lnTo>
                <a:lnTo>
                  <a:pt x="955" y="926"/>
                </a:lnTo>
                <a:lnTo>
                  <a:pt x="942" y="903"/>
                </a:lnTo>
                <a:lnTo>
                  <a:pt x="929" y="885"/>
                </a:lnTo>
                <a:lnTo>
                  <a:pt x="916" y="869"/>
                </a:lnTo>
                <a:lnTo>
                  <a:pt x="906" y="857"/>
                </a:lnTo>
                <a:lnTo>
                  <a:pt x="906" y="857"/>
                </a:lnTo>
                <a:lnTo>
                  <a:pt x="895" y="847"/>
                </a:lnTo>
                <a:lnTo>
                  <a:pt x="882" y="839"/>
                </a:lnTo>
                <a:lnTo>
                  <a:pt x="869" y="832"/>
                </a:lnTo>
                <a:lnTo>
                  <a:pt x="856" y="826"/>
                </a:lnTo>
                <a:lnTo>
                  <a:pt x="835" y="819"/>
                </a:lnTo>
                <a:lnTo>
                  <a:pt x="826" y="816"/>
                </a:lnTo>
                <a:lnTo>
                  <a:pt x="839" y="672"/>
                </a:lnTo>
                <a:lnTo>
                  <a:pt x="839" y="672"/>
                </a:lnTo>
                <a:lnTo>
                  <a:pt x="844" y="674"/>
                </a:lnTo>
                <a:lnTo>
                  <a:pt x="859" y="672"/>
                </a:lnTo>
                <a:lnTo>
                  <a:pt x="873" y="671"/>
                </a:lnTo>
                <a:lnTo>
                  <a:pt x="879" y="670"/>
                </a:lnTo>
                <a:lnTo>
                  <a:pt x="882" y="666"/>
                </a:lnTo>
                <a:lnTo>
                  <a:pt x="882" y="666"/>
                </a:lnTo>
                <a:lnTo>
                  <a:pt x="892" y="653"/>
                </a:lnTo>
                <a:lnTo>
                  <a:pt x="893" y="650"/>
                </a:lnTo>
                <a:lnTo>
                  <a:pt x="894" y="646"/>
                </a:lnTo>
                <a:lnTo>
                  <a:pt x="895" y="643"/>
                </a:lnTo>
                <a:lnTo>
                  <a:pt x="894" y="638"/>
                </a:lnTo>
                <a:lnTo>
                  <a:pt x="894" y="638"/>
                </a:lnTo>
                <a:lnTo>
                  <a:pt x="890" y="629"/>
                </a:lnTo>
                <a:lnTo>
                  <a:pt x="887" y="620"/>
                </a:lnTo>
                <a:lnTo>
                  <a:pt x="882" y="610"/>
                </a:lnTo>
                <a:lnTo>
                  <a:pt x="882" y="578"/>
                </a:lnTo>
                <a:lnTo>
                  <a:pt x="882" y="578"/>
                </a:lnTo>
                <a:lnTo>
                  <a:pt x="883" y="571"/>
                </a:lnTo>
                <a:lnTo>
                  <a:pt x="885" y="566"/>
                </a:lnTo>
                <a:lnTo>
                  <a:pt x="886" y="562"/>
                </a:lnTo>
                <a:lnTo>
                  <a:pt x="886" y="562"/>
                </a:lnTo>
                <a:lnTo>
                  <a:pt x="893" y="552"/>
                </a:lnTo>
                <a:lnTo>
                  <a:pt x="895" y="544"/>
                </a:lnTo>
                <a:lnTo>
                  <a:pt x="897" y="533"/>
                </a:lnTo>
                <a:lnTo>
                  <a:pt x="897" y="533"/>
                </a:lnTo>
                <a:lnTo>
                  <a:pt x="900" y="521"/>
                </a:lnTo>
                <a:lnTo>
                  <a:pt x="903" y="508"/>
                </a:lnTo>
                <a:lnTo>
                  <a:pt x="906" y="498"/>
                </a:lnTo>
                <a:lnTo>
                  <a:pt x="906" y="488"/>
                </a:lnTo>
                <a:lnTo>
                  <a:pt x="906" y="488"/>
                </a:lnTo>
                <a:lnTo>
                  <a:pt x="902" y="432"/>
                </a:lnTo>
                <a:lnTo>
                  <a:pt x="902" y="432"/>
                </a:lnTo>
                <a:lnTo>
                  <a:pt x="908" y="429"/>
                </a:lnTo>
                <a:lnTo>
                  <a:pt x="912" y="426"/>
                </a:lnTo>
                <a:lnTo>
                  <a:pt x="913" y="424"/>
                </a:lnTo>
                <a:lnTo>
                  <a:pt x="914" y="420"/>
                </a:lnTo>
                <a:lnTo>
                  <a:pt x="914" y="420"/>
                </a:lnTo>
                <a:lnTo>
                  <a:pt x="913" y="414"/>
                </a:lnTo>
                <a:lnTo>
                  <a:pt x="910" y="402"/>
                </a:lnTo>
                <a:lnTo>
                  <a:pt x="900" y="373"/>
                </a:lnTo>
                <a:lnTo>
                  <a:pt x="882" y="327"/>
                </a:lnTo>
                <a:lnTo>
                  <a:pt x="882" y="327"/>
                </a:lnTo>
                <a:lnTo>
                  <a:pt x="880" y="317"/>
                </a:lnTo>
                <a:lnTo>
                  <a:pt x="877" y="299"/>
                </a:lnTo>
                <a:lnTo>
                  <a:pt x="873" y="279"/>
                </a:lnTo>
                <a:lnTo>
                  <a:pt x="869" y="269"/>
                </a:lnTo>
                <a:lnTo>
                  <a:pt x="866" y="262"/>
                </a:lnTo>
                <a:lnTo>
                  <a:pt x="866" y="262"/>
                </a:lnTo>
                <a:lnTo>
                  <a:pt x="860" y="254"/>
                </a:lnTo>
                <a:lnTo>
                  <a:pt x="857" y="248"/>
                </a:lnTo>
                <a:lnTo>
                  <a:pt x="855" y="244"/>
                </a:lnTo>
                <a:lnTo>
                  <a:pt x="849" y="242"/>
                </a:lnTo>
                <a:lnTo>
                  <a:pt x="849" y="242"/>
                </a:lnTo>
                <a:lnTo>
                  <a:pt x="836" y="238"/>
                </a:lnTo>
                <a:lnTo>
                  <a:pt x="817" y="231"/>
                </a:lnTo>
                <a:lnTo>
                  <a:pt x="794" y="222"/>
                </a:lnTo>
                <a:lnTo>
                  <a:pt x="794" y="210"/>
                </a:lnTo>
                <a:lnTo>
                  <a:pt x="794" y="210"/>
                </a:lnTo>
                <a:lnTo>
                  <a:pt x="798" y="208"/>
                </a:lnTo>
                <a:lnTo>
                  <a:pt x="802" y="205"/>
                </a:lnTo>
                <a:lnTo>
                  <a:pt x="805" y="202"/>
                </a:lnTo>
                <a:lnTo>
                  <a:pt x="805" y="202"/>
                </a:lnTo>
                <a:lnTo>
                  <a:pt x="814" y="178"/>
                </a:lnTo>
                <a:lnTo>
                  <a:pt x="821" y="157"/>
                </a:lnTo>
                <a:lnTo>
                  <a:pt x="821" y="157"/>
                </a:lnTo>
                <a:lnTo>
                  <a:pt x="817" y="137"/>
                </a:lnTo>
                <a:lnTo>
                  <a:pt x="817" y="137"/>
                </a:lnTo>
                <a:lnTo>
                  <a:pt x="817" y="131"/>
                </a:lnTo>
                <a:lnTo>
                  <a:pt x="817" y="121"/>
                </a:lnTo>
                <a:lnTo>
                  <a:pt x="817" y="121"/>
                </a:lnTo>
                <a:lnTo>
                  <a:pt x="815" y="112"/>
                </a:lnTo>
                <a:lnTo>
                  <a:pt x="811" y="102"/>
                </a:lnTo>
                <a:lnTo>
                  <a:pt x="808" y="92"/>
                </a:lnTo>
                <a:lnTo>
                  <a:pt x="805" y="85"/>
                </a:lnTo>
                <a:lnTo>
                  <a:pt x="805" y="85"/>
                </a:lnTo>
                <a:lnTo>
                  <a:pt x="805" y="79"/>
                </a:lnTo>
                <a:lnTo>
                  <a:pt x="807" y="72"/>
                </a:lnTo>
                <a:lnTo>
                  <a:pt x="809" y="60"/>
                </a:lnTo>
                <a:lnTo>
                  <a:pt x="809" y="60"/>
                </a:lnTo>
                <a:lnTo>
                  <a:pt x="809" y="55"/>
                </a:lnTo>
                <a:lnTo>
                  <a:pt x="809" y="47"/>
                </a:lnTo>
                <a:lnTo>
                  <a:pt x="807" y="40"/>
                </a:lnTo>
                <a:lnTo>
                  <a:pt x="805" y="36"/>
                </a:lnTo>
                <a:lnTo>
                  <a:pt x="805" y="36"/>
                </a:lnTo>
                <a:lnTo>
                  <a:pt x="801" y="25"/>
                </a:lnTo>
                <a:lnTo>
                  <a:pt x="797" y="19"/>
                </a:lnTo>
                <a:lnTo>
                  <a:pt x="795" y="17"/>
                </a:lnTo>
                <a:lnTo>
                  <a:pt x="794" y="16"/>
                </a:lnTo>
                <a:lnTo>
                  <a:pt x="794" y="16"/>
                </a:lnTo>
                <a:lnTo>
                  <a:pt x="789" y="14"/>
                </a:lnTo>
                <a:lnTo>
                  <a:pt x="784" y="12"/>
                </a:lnTo>
                <a:lnTo>
                  <a:pt x="781" y="10"/>
                </a:lnTo>
                <a:lnTo>
                  <a:pt x="777" y="7"/>
                </a:lnTo>
                <a:lnTo>
                  <a:pt x="777" y="7"/>
                </a:lnTo>
                <a:lnTo>
                  <a:pt x="775" y="7"/>
                </a:lnTo>
                <a:lnTo>
                  <a:pt x="775" y="9"/>
                </a:lnTo>
                <a:lnTo>
                  <a:pt x="774" y="9"/>
                </a:lnTo>
                <a:lnTo>
                  <a:pt x="769" y="7"/>
                </a:lnTo>
                <a:lnTo>
                  <a:pt x="769" y="7"/>
                </a:lnTo>
                <a:lnTo>
                  <a:pt x="752" y="5"/>
                </a:lnTo>
                <a:lnTo>
                  <a:pt x="744" y="4"/>
                </a:lnTo>
                <a:lnTo>
                  <a:pt x="737" y="4"/>
                </a:lnTo>
                <a:lnTo>
                  <a:pt x="737" y="4"/>
                </a:lnTo>
                <a:lnTo>
                  <a:pt x="731" y="3"/>
                </a:lnTo>
                <a:lnTo>
                  <a:pt x="726" y="1"/>
                </a:lnTo>
                <a:lnTo>
                  <a:pt x="724" y="0"/>
                </a:lnTo>
                <a:lnTo>
                  <a:pt x="722" y="0"/>
                </a:lnTo>
                <a:lnTo>
                  <a:pt x="719" y="1"/>
                </a:lnTo>
                <a:lnTo>
                  <a:pt x="716" y="4"/>
                </a:lnTo>
                <a:lnTo>
                  <a:pt x="716" y="4"/>
                </a:lnTo>
                <a:close/>
                <a:moveTo>
                  <a:pt x="857" y="437"/>
                </a:moveTo>
                <a:lnTo>
                  <a:pt x="857" y="437"/>
                </a:lnTo>
                <a:lnTo>
                  <a:pt x="856" y="439"/>
                </a:lnTo>
                <a:lnTo>
                  <a:pt x="856" y="445"/>
                </a:lnTo>
                <a:lnTo>
                  <a:pt x="856" y="466"/>
                </a:lnTo>
                <a:lnTo>
                  <a:pt x="857" y="505"/>
                </a:lnTo>
                <a:lnTo>
                  <a:pt x="857" y="505"/>
                </a:lnTo>
                <a:lnTo>
                  <a:pt x="857" y="520"/>
                </a:lnTo>
                <a:lnTo>
                  <a:pt x="854" y="539"/>
                </a:lnTo>
                <a:lnTo>
                  <a:pt x="849" y="562"/>
                </a:lnTo>
                <a:lnTo>
                  <a:pt x="834" y="595"/>
                </a:lnTo>
                <a:lnTo>
                  <a:pt x="834" y="595"/>
                </a:lnTo>
                <a:lnTo>
                  <a:pt x="835" y="565"/>
                </a:lnTo>
                <a:lnTo>
                  <a:pt x="837" y="540"/>
                </a:lnTo>
                <a:lnTo>
                  <a:pt x="837" y="517"/>
                </a:lnTo>
                <a:lnTo>
                  <a:pt x="837" y="517"/>
                </a:lnTo>
                <a:lnTo>
                  <a:pt x="839" y="493"/>
                </a:lnTo>
                <a:lnTo>
                  <a:pt x="840" y="467"/>
                </a:lnTo>
                <a:lnTo>
                  <a:pt x="842" y="437"/>
                </a:lnTo>
                <a:lnTo>
                  <a:pt x="857" y="437"/>
                </a:lnTo>
                <a:close/>
                <a:moveTo>
                  <a:pt x="216" y="833"/>
                </a:moveTo>
                <a:lnTo>
                  <a:pt x="216" y="833"/>
                </a:lnTo>
                <a:lnTo>
                  <a:pt x="212" y="906"/>
                </a:lnTo>
                <a:lnTo>
                  <a:pt x="212" y="906"/>
                </a:lnTo>
                <a:lnTo>
                  <a:pt x="207" y="912"/>
                </a:lnTo>
                <a:lnTo>
                  <a:pt x="204" y="915"/>
                </a:lnTo>
                <a:lnTo>
                  <a:pt x="204" y="918"/>
                </a:lnTo>
                <a:lnTo>
                  <a:pt x="204" y="918"/>
                </a:lnTo>
                <a:lnTo>
                  <a:pt x="144" y="918"/>
                </a:lnTo>
                <a:lnTo>
                  <a:pt x="144" y="934"/>
                </a:lnTo>
                <a:lnTo>
                  <a:pt x="204" y="934"/>
                </a:lnTo>
                <a:lnTo>
                  <a:pt x="229" y="954"/>
                </a:lnTo>
                <a:lnTo>
                  <a:pt x="172" y="1006"/>
                </a:lnTo>
                <a:lnTo>
                  <a:pt x="172" y="1006"/>
                </a:lnTo>
                <a:lnTo>
                  <a:pt x="167" y="1006"/>
                </a:lnTo>
                <a:lnTo>
                  <a:pt x="164" y="1006"/>
                </a:lnTo>
                <a:lnTo>
                  <a:pt x="159" y="1006"/>
                </a:lnTo>
                <a:lnTo>
                  <a:pt x="159" y="1006"/>
                </a:lnTo>
                <a:lnTo>
                  <a:pt x="152" y="1012"/>
                </a:lnTo>
                <a:lnTo>
                  <a:pt x="139" y="1021"/>
                </a:lnTo>
                <a:lnTo>
                  <a:pt x="124" y="1034"/>
                </a:lnTo>
                <a:lnTo>
                  <a:pt x="124" y="1034"/>
                </a:lnTo>
                <a:lnTo>
                  <a:pt x="121" y="1040"/>
                </a:lnTo>
                <a:lnTo>
                  <a:pt x="120" y="1046"/>
                </a:lnTo>
                <a:lnTo>
                  <a:pt x="119" y="1056"/>
                </a:lnTo>
                <a:lnTo>
                  <a:pt x="119" y="1056"/>
                </a:lnTo>
                <a:lnTo>
                  <a:pt x="120" y="1065"/>
                </a:lnTo>
                <a:lnTo>
                  <a:pt x="123" y="1077"/>
                </a:lnTo>
                <a:lnTo>
                  <a:pt x="126" y="1085"/>
                </a:lnTo>
                <a:lnTo>
                  <a:pt x="128" y="1089"/>
                </a:lnTo>
                <a:lnTo>
                  <a:pt x="131" y="1091"/>
                </a:lnTo>
                <a:lnTo>
                  <a:pt x="131" y="1091"/>
                </a:lnTo>
                <a:lnTo>
                  <a:pt x="140" y="1096"/>
                </a:lnTo>
                <a:lnTo>
                  <a:pt x="152" y="1099"/>
                </a:lnTo>
                <a:lnTo>
                  <a:pt x="167" y="1104"/>
                </a:lnTo>
                <a:lnTo>
                  <a:pt x="167" y="1104"/>
                </a:lnTo>
                <a:lnTo>
                  <a:pt x="169" y="1106"/>
                </a:lnTo>
                <a:lnTo>
                  <a:pt x="169" y="1113"/>
                </a:lnTo>
                <a:lnTo>
                  <a:pt x="167" y="1136"/>
                </a:lnTo>
                <a:lnTo>
                  <a:pt x="167" y="1157"/>
                </a:lnTo>
                <a:lnTo>
                  <a:pt x="167" y="1165"/>
                </a:lnTo>
                <a:lnTo>
                  <a:pt x="167" y="1169"/>
                </a:lnTo>
                <a:lnTo>
                  <a:pt x="167" y="1169"/>
                </a:lnTo>
                <a:lnTo>
                  <a:pt x="178" y="1176"/>
                </a:lnTo>
                <a:lnTo>
                  <a:pt x="185" y="1179"/>
                </a:lnTo>
                <a:lnTo>
                  <a:pt x="187" y="1181"/>
                </a:lnTo>
                <a:lnTo>
                  <a:pt x="187" y="1181"/>
                </a:lnTo>
                <a:lnTo>
                  <a:pt x="187" y="1181"/>
                </a:lnTo>
                <a:lnTo>
                  <a:pt x="190" y="1177"/>
                </a:lnTo>
                <a:lnTo>
                  <a:pt x="192" y="1172"/>
                </a:lnTo>
                <a:lnTo>
                  <a:pt x="192" y="1172"/>
                </a:lnTo>
                <a:lnTo>
                  <a:pt x="192" y="1160"/>
                </a:lnTo>
                <a:lnTo>
                  <a:pt x="192" y="1152"/>
                </a:lnTo>
                <a:lnTo>
                  <a:pt x="187" y="1132"/>
                </a:lnTo>
                <a:lnTo>
                  <a:pt x="196" y="1104"/>
                </a:lnTo>
                <a:lnTo>
                  <a:pt x="196" y="1104"/>
                </a:lnTo>
                <a:lnTo>
                  <a:pt x="217" y="1106"/>
                </a:lnTo>
                <a:lnTo>
                  <a:pt x="231" y="1107"/>
                </a:lnTo>
                <a:lnTo>
                  <a:pt x="241" y="1107"/>
                </a:lnTo>
                <a:lnTo>
                  <a:pt x="241" y="1107"/>
                </a:lnTo>
                <a:lnTo>
                  <a:pt x="244" y="1107"/>
                </a:lnTo>
                <a:lnTo>
                  <a:pt x="246" y="1109"/>
                </a:lnTo>
                <a:lnTo>
                  <a:pt x="248" y="1109"/>
                </a:lnTo>
                <a:lnTo>
                  <a:pt x="249" y="1107"/>
                </a:lnTo>
                <a:lnTo>
                  <a:pt x="249" y="1104"/>
                </a:lnTo>
                <a:lnTo>
                  <a:pt x="249" y="1104"/>
                </a:lnTo>
                <a:lnTo>
                  <a:pt x="248" y="1094"/>
                </a:lnTo>
                <a:lnTo>
                  <a:pt x="248" y="1081"/>
                </a:lnTo>
                <a:lnTo>
                  <a:pt x="249" y="1067"/>
                </a:lnTo>
                <a:lnTo>
                  <a:pt x="329" y="1084"/>
                </a:lnTo>
                <a:lnTo>
                  <a:pt x="329" y="1116"/>
                </a:lnTo>
                <a:lnTo>
                  <a:pt x="297" y="1152"/>
                </a:lnTo>
                <a:lnTo>
                  <a:pt x="289" y="1124"/>
                </a:lnTo>
                <a:lnTo>
                  <a:pt x="241" y="1124"/>
                </a:lnTo>
                <a:lnTo>
                  <a:pt x="241" y="1124"/>
                </a:lnTo>
                <a:lnTo>
                  <a:pt x="231" y="1143"/>
                </a:lnTo>
                <a:lnTo>
                  <a:pt x="226" y="1155"/>
                </a:lnTo>
                <a:lnTo>
                  <a:pt x="224" y="1160"/>
                </a:lnTo>
                <a:lnTo>
                  <a:pt x="224" y="1160"/>
                </a:lnTo>
                <a:lnTo>
                  <a:pt x="226" y="1162"/>
                </a:lnTo>
                <a:lnTo>
                  <a:pt x="231" y="1166"/>
                </a:lnTo>
                <a:lnTo>
                  <a:pt x="236" y="1172"/>
                </a:lnTo>
                <a:lnTo>
                  <a:pt x="249" y="1156"/>
                </a:lnTo>
                <a:lnTo>
                  <a:pt x="269" y="1164"/>
                </a:lnTo>
                <a:lnTo>
                  <a:pt x="269" y="1181"/>
                </a:lnTo>
                <a:lnTo>
                  <a:pt x="277" y="1184"/>
                </a:lnTo>
                <a:lnTo>
                  <a:pt x="281" y="1164"/>
                </a:lnTo>
                <a:lnTo>
                  <a:pt x="281" y="1164"/>
                </a:lnTo>
                <a:lnTo>
                  <a:pt x="283" y="1168"/>
                </a:lnTo>
                <a:lnTo>
                  <a:pt x="285" y="1170"/>
                </a:lnTo>
                <a:lnTo>
                  <a:pt x="289" y="1172"/>
                </a:lnTo>
                <a:lnTo>
                  <a:pt x="289" y="1172"/>
                </a:lnTo>
                <a:lnTo>
                  <a:pt x="290" y="1172"/>
                </a:lnTo>
                <a:lnTo>
                  <a:pt x="292" y="1171"/>
                </a:lnTo>
                <a:lnTo>
                  <a:pt x="298" y="1168"/>
                </a:lnTo>
                <a:lnTo>
                  <a:pt x="315" y="1156"/>
                </a:lnTo>
                <a:lnTo>
                  <a:pt x="337" y="1136"/>
                </a:lnTo>
                <a:lnTo>
                  <a:pt x="337" y="1136"/>
                </a:lnTo>
                <a:lnTo>
                  <a:pt x="330" y="1151"/>
                </a:lnTo>
                <a:lnTo>
                  <a:pt x="322" y="1168"/>
                </a:lnTo>
                <a:lnTo>
                  <a:pt x="310" y="1186"/>
                </a:lnTo>
                <a:lnTo>
                  <a:pt x="297" y="1206"/>
                </a:lnTo>
                <a:lnTo>
                  <a:pt x="289" y="1216"/>
                </a:lnTo>
                <a:lnTo>
                  <a:pt x="281" y="1225"/>
                </a:lnTo>
                <a:lnTo>
                  <a:pt x="272" y="1234"/>
                </a:lnTo>
                <a:lnTo>
                  <a:pt x="263" y="1242"/>
                </a:lnTo>
                <a:lnTo>
                  <a:pt x="253" y="1248"/>
                </a:lnTo>
                <a:lnTo>
                  <a:pt x="244" y="1254"/>
                </a:lnTo>
                <a:lnTo>
                  <a:pt x="244" y="1254"/>
                </a:lnTo>
                <a:lnTo>
                  <a:pt x="224" y="1261"/>
                </a:lnTo>
                <a:lnTo>
                  <a:pt x="204" y="1267"/>
                </a:lnTo>
                <a:lnTo>
                  <a:pt x="193" y="1269"/>
                </a:lnTo>
                <a:lnTo>
                  <a:pt x="183" y="1270"/>
                </a:lnTo>
                <a:lnTo>
                  <a:pt x="172" y="1270"/>
                </a:lnTo>
                <a:lnTo>
                  <a:pt x="161" y="1269"/>
                </a:lnTo>
                <a:lnTo>
                  <a:pt x="151" y="1267"/>
                </a:lnTo>
                <a:lnTo>
                  <a:pt x="141" y="1264"/>
                </a:lnTo>
                <a:lnTo>
                  <a:pt x="131" y="1260"/>
                </a:lnTo>
                <a:lnTo>
                  <a:pt x="120" y="1254"/>
                </a:lnTo>
                <a:lnTo>
                  <a:pt x="111" y="1245"/>
                </a:lnTo>
                <a:lnTo>
                  <a:pt x="101" y="1237"/>
                </a:lnTo>
                <a:lnTo>
                  <a:pt x="92" y="1225"/>
                </a:lnTo>
                <a:lnTo>
                  <a:pt x="82" y="1212"/>
                </a:lnTo>
                <a:lnTo>
                  <a:pt x="82" y="1212"/>
                </a:lnTo>
                <a:lnTo>
                  <a:pt x="67" y="1185"/>
                </a:lnTo>
                <a:lnTo>
                  <a:pt x="60" y="1172"/>
                </a:lnTo>
                <a:lnTo>
                  <a:pt x="54" y="1158"/>
                </a:lnTo>
                <a:lnTo>
                  <a:pt x="48" y="1144"/>
                </a:lnTo>
                <a:lnTo>
                  <a:pt x="45" y="1131"/>
                </a:lnTo>
                <a:lnTo>
                  <a:pt x="41" y="1117"/>
                </a:lnTo>
                <a:lnTo>
                  <a:pt x="39" y="1102"/>
                </a:lnTo>
                <a:lnTo>
                  <a:pt x="38" y="1087"/>
                </a:lnTo>
                <a:lnTo>
                  <a:pt x="36" y="1072"/>
                </a:lnTo>
                <a:lnTo>
                  <a:pt x="38" y="1056"/>
                </a:lnTo>
                <a:lnTo>
                  <a:pt x="40" y="1039"/>
                </a:lnTo>
                <a:lnTo>
                  <a:pt x="42" y="1023"/>
                </a:lnTo>
                <a:lnTo>
                  <a:pt x="47" y="1005"/>
                </a:lnTo>
                <a:lnTo>
                  <a:pt x="52" y="986"/>
                </a:lnTo>
                <a:lnTo>
                  <a:pt x="59" y="966"/>
                </a:lnTo>
                <a:lnTo>
                  <a:pt x="59" y="966"/>
                </a:lnTo>
                <a:lnTo>
                  <a:pt x="68" y="941"/>
                </a:lnTo>
                <a:lnTo>
                  <a:pt x="80" y="920"/>
                </a:lnTo>
                <a:lnTo>
                  <a:pt x="92" y="902"/>
                </a:lnTo>
                <a:lnTo>
                  <a:pt x="104" y="887"/>
                </a:lnTo>
                <a:lnTo>
                  <a:pt x="117" y="873"/>
                </a:lnTo>
                <a:lnTo>
                  <a:pt x="130" y="862"/>
                </a:lnTo>
                <a:lnTo>
                  <a:pt x="144" y="854"/>
                </a:lnTo>
                <a:lnTo>
                  <a:pt x="156" y="847"/>
                </a:lnTo>
                <a:lnTo>
                  <a:pt x="169" y="841"/>
                </a:lnTo>
                <a:lnTo>
                  <a:pt x="179" y="837"/>
                </a:lnTo>
                <a:lnTo>
                  <a:pt x="190" y="835"/>
                </a:lnTo>
                <a:lnTo>
                  <a:pt x="198" y="833"/>
                </a:lnTo>
                <a:lnTo>
                  <a:pt x="211" y="832"/>
                </a:lnTo>
                <a:lnTo>
                  <a:pt x="216" y="833"/>
                </a:lnTo>
                <a:lnTo>
                  <a:pt x="216" y="833"/>
                </a:lnTo>
                <a:close/>
                <a:moveTo>
                  <a:pt x="374" y="857"/>
                </a:moveTo>
                <a:lnTo>
                  <a:pt x="374" y="857"/>
                </a:lnTo>
                <a:lnTo>
                  <a:pt x="380" y="883"/>
                </a:lnTo>
                <a:lnTo>
                  <a:pt x="389" y="929"/>
                </a:lnTo>
                <a:lnTo>
                  <a:pt x="389" y="929"/>
                </a:lnTo>
                <a:lnTo>
                  <a:pt x="393" y="952"/>
                </a:lnTo>
                <a:lnTo>
                  <a:pt x="395" y="974"/>
                </a:lnTo>
                <a:lnTo>
                  <a:pt x="396" y="994"/>
                </a:lnTo>
                <a:lnTo>
                  <a:pt x="397" y="1002"/>
                </a:lnTo>
                <a:lnTo>
                  <a:pt x="397" y="1002"/>
                </a:lnTo>
                <a:lnTo>
                  <a:pt x="397" y="1002"/>
                </a:lnTo>
                <a:lnTo>
                  <a:pt x="396" y="1004"/>
                </a:lnTo>
                <a:lnTo>
                  <a:pt x="393" y="1004"/>
                </a:lnTo>
                <a:lnTo>
                  <a:pt x="386" y="1002"/>
                </a:lnTo>
                <a:lnTo>
                  <a:pt x="386" y="1002"/>
                </a:lnTo>
                <a:lnTo>
                  <a:pt x="381" y="977"/>
                </a:lnTo>
                <a:lnTo>
                  <a:pt x="374" y="934"/>
                </a:lnTo>
                <a:lnTo>
                  <a:pt x="374" y="934"/>
                </a:lnTo>
                <a:lnTo>
                  <a:pt x="369" y="916"/>
                </a:lnTo>
                <a:lnTo>
                  <a:pt x="363" y="902"/>
                </a:lnTo>
                <a:lnTo>
                  <a:pt x="357" y="889"/>
                </a:lnTo>
                <a:lnTo>
                  <a:pt x="374" y="857"/>
                </a:lnTo>
                <a:close/>
                <a:moveTo>
                  <a:pt x="357" y="801"/>
                </a:moveTo>
                <a:lnTo>
                  <a:pt x="357" y="808"/>
                </a:lnTo>
                <a:lnTo>
                  <a:pt x="366" y="808"/>
                </a:lnTo>
                <a:lnTo>
                  <a:pt x="366" y="821"/>
                </a:lnTo>
                <a:lnTo>
                  <a:pt x="349" y="824"/>
                </a:lnTo>
                <a:lnTo>
                  <a:pt x="349" y="849"/>
                </a:lnTo>
                <a:lnTo>
                  <a:pt x="325" y="844"/>
                </a:lnTo>
                <a:lnTo>
                  <a:pt x="321" y="824"/>
                </a:lnTo>
                <a:lnTo>
                  <a:pt x="309" y="824"/>
                </a:lnTo>
                <a:lnTo>
                  <a:pt x="289" y="808"/>
                </a:lnTo>
                <a:lnTo>
                  <a:pt x="317" y="796"/>
                </a:lnTo>
                <a:lnTo>
                  <a:pt x="357" y="801"/>
                </a:lnTo>
                <a:close/>
                <a:moveTo>
                  <a:pt x="624" y="764"/>
                </a:moveTo>
                <a:lnTo>
                  <a:pt x="632" y="796"/>
                </a:lnTo>
                <a:lnTo>
                  <a:pt x="604" y="836"/>
                </a:lnTo>
                <a:lnTo>
                  <a:pt x="604" y="836"/>
                </a:lnTo>
                <a:lnTo>
                  <a:pt x="579" y="834"/>
                </a:lnTo>
                <a:lnTo>
                  <a:pt x="561" y="833"/>
                </a:lnTo>
                <a:lnTo>
                  <a:pt x="551" y="833"/>
                </a:lnTo>
                <a:lnTo>
                  <a:pt x="551" y="833"/>
                </a:lnTo>
                <a:lnTo>
                  <a:pt x="546" y="837"/>
                </a:lnTo>
                <a:lnTo>
                  <a:pt x="535" y="848"/>
                </a:lnTo>
                <a:lnTo>
                  <a:pt x="507" y="880"/>
                </a:lnTo>
                <a:lnTo>
                  <a:pt x="466" y="926"/>
                </a:lnTo>
                <a:lnTo>
                  <a:pt x="466" y="926"/>
                </a:lnTo>
                <a:lnTo>
                  <a:pt x="466" y="929"/>
                </a:lnTo>
                <a:lnTo>
                  <a:pt x="466" y="939"/>
                </a:lnTo>
                <a:lnTo>
                  <a:pt x="466" y="949"/>
                </a:lnTo>
                <a:lnTo>
                  <a:pt x="468" y="954"/>
                </a:lnTo>
                <a:lnTo>
                  <a:pt x="471" y="958"/>
                </a:lnTo>
                <a:lnTo>
                  <a:pt x="471" y="958"/>
                </a:lnTo>
                <a:lnTo>
                  <a:pt x="476" y="965"/>
                </a:lnTo>
                <a:lnTo>
                  <a:pt x="483" y="971"/>
                </a:lnTo>
                <a:lnTo>
                  <a:pt x="489" y="975"/>
                </a:lnTo>
                <a:lnTo>
                  <a:pt x="491" y="978"/>
                </a:lnTo>
                <a:lnTo>
                  <a:pt x="491" y="978"/>
                </a:lnTo>
                <a:lnTo>
                  <a:pt x="486" y="991"/>
                </a:lnTo>
                <a:lnTo>
                  <a:pt x="450" y="1047"/>
                </a:lnTo>
                <a:lnTo>
                  <a:pt x="426" y="1019"/>
                </a:lnTo>
                <a:lnTo>
                  <a:pt x="417" y="914"/>
                </a:lnTo>
                <a:lnTo>
                  <a:pt x="417" y="914"/>
                </a:lnTo>
                <a:lnTo>
                  <a:pt x="417" y="898"/>
                </a:lnTo>
                <a:lnTo>
                  <a:pt x="416" y="887"/>
                </a:lnTo>
                <a:lnTo>
                  <a:pt x="415" y="883"/>
                </a:lnTo>
                <a:lnTo>
                  <a:pt x="414" y="881"/>
                </a:lnTo>
                <a:lnTo>
                  <a:pt x="414" y="881"/>
                </a:lnTo>
                <a:lnTo>
                  <a:pt x="412" y="880"/>
                </a:lnTo>
                <a:lnTo>
                  <a:pt x="410" y="880"/>
                </a:lnTo>
                <a:lnTo>
                  <a:pt x="414" y="873"/>
                </a:lnTo>
                <a:lnTo>
                  <a:pt x="414" y="873"/>
                </a:lnTo>
                <a:lnTo>
                  <a:pt x="417" y="867"/>
                </a:lnTo>
                <a:lnTo>
                  <a:pt x="422" y="861"/>
                </a:lnTo>
                <a:lnTo>
                  <a:pt x="423" y="859"/>
                </a:lnTo>
                <a:lnTo>
                  <a:pt x="425" y="855"/>
                </a:lnTo>
                <a:lnTo>
                  <a:pt x="423" y="853"/>
                </a:lnTo>
                <a:lnTo>
                  <a:pt x="422" y="849"/>
                </a:lnTo>
                <a:lnTo>
                  <a:pt x="422" y="849"/>
                </a:lnTo>
                <a:lnTo>
                  <a:pt x="406" y="824"/>
                </a:lnTo>
                <a:lnTo>
                  <a:pt x="624" y="764"/>
                </a:lnTo>
                <a:close/>
                <a:moveTo>
                  <a:pt x="571" y="938"/>
                </a:moveTo>
                <a:lnTo>
                  <a:pt x="571" y="938"/>
                </a:lnTo>
                <a:lnTo>
                  <a:pt x="573" y="938"/>
                </a:lnTo>
                <a:lnTo>
                  <a:pt x="575" y="938"/>
                </a:lnTo>
                <a:lnTo>
                  <a:pt x="579" y="942"/>
                </a:lnTo>
                <a:lnTo>
                  <a:pt x="584" y="949"/>
                </a:lnTo>
                <a:lnTo>
                  <a:pt x="567" y="974"/>
                </a:lnTo>
                <a:lnTo>
                  <a:pt x="567" y="974"/>
                </a:lnTo>
                <a:lnTo>
                  <a:pt x="563" y="981"/>
                </a:lnTo>
                <a:lnTo>
                  <a:pt x="561" y="987"/>
                </a:lnTo>
                <a:lnTo>
                  <a:pt x="561" y="990"/>
                </a:lnTo>
                <a:lnTo>
                  <a:pt x="563" y="991"/>
                </a:lnTo>
                <a:lnTo>
                  <a:pt x="563" y="991"/>
                </a:lnTo>
                <a:lnTo>
                  <a:pt x="566" y="990"/>
                </a:lnTo>
                <a:lnTo>
                  <a:pt x="570" y="986"/>
                </a:lnTo>
                <a:lnTo>
                  <a:pt x="578" y="974"/>
                </a:lnTo>
                <a:lnTo>
                  <a:pt x="591" y="954"/>
                </a:lnTo>
                <a:lnTo>
                  <a:pt x="591" y="954"/>
                </a:lnTo>
                <a:lnTo>
                  <a:pt x="593" y="953"/>
                </a:lnTo>
                <a:lnTo>
                  <a:pt x="596" y="953"/>
                </a:lnTo>
                <a:lnTo>
                  <a:pt x="603" y="953"/>
                </a:lnTo>
                <a:lnTo>
                  <a:pt x="612" y="954"/>
                </a:lnTo>
                <a:lnTo>
                  <a:pt x="612" y="954"/>
                </a:lnTo>
                <a:lnTo>
                  <a:pt x="600" y="978"/>
                </a:lnTo>
                <a:lnTo>
                  <a:pt x="592" y="995"/>
                </a:lnTo>
                <a:lnTo>
                  <a:pt x="587" y="1006"/>
                </a:lnTo>
                <a:lnTo>
                  <a:pt x="587" y="1006"/>
                </a:lnTo>
                <a:lnTo>
                  <a:pt x="585" y="1015"/>
                </a:lnTo>
                <a:lnTo>
                  <a:pt x="584" y="1019"/>
                </a:lnTo>
                <a:lnTo>
                  <a:pt x="563" y="1019"/>
                </a:lnTo>
                <a:lnTo>
                  <a:pt x="563" y="1019"/>
                </a:lnTo>
                <a:lnTo>
                  <a:pt x="509" y="1056"/>
                </a:lnTo>
                <a:lnTo>
                  <a:pt x="473" y="1080"/>
                </a:lnTo>
                <a:lnTo>
                  <a:pt x="454" y="1091"/>
                </a:lnTo>
                <a:lnTo>
                  <a:pt x="454" y="1091"/>
                </a:lnTo>
                <a:lnTo>
                  <a:pt x="453" y="1090"/>
                </a:lnTo>
                <a:lnTo>
                  <a:pt x="450" y="1087"/>
                </a:lnTo>
                <a:lnTo>
                  <a:pt x="450" y="1084"/>
                </a:lnTo>
                <a:lnTo>
                  <a:pt x="450" y="1084"/>
                </a:lnTo>
                <a:lnTo>
                  <a:pt x="508" y="1012"/>
                </a:lnTo>
                <a:lnTo>
                  <a:pt x="550" y="962"/>
                </a:lnTo>
                <a:lnTo>
                  <a:pt x="571" y="938"/>
                </a:lnTo>
                <a:lnTo>
                  <a:pt x="571" y="938"/>
                </a:lnTo>
                <a:close/>
                <a:moveTo>
                  <a:pt x="724" y="1034"/>
                </a:moveTo>
                <a:lnTo>
                  <a:pt x="724" y="1027"/>
                </a:lnTo>
                <a:lnTo>
                  <a:pt x="737" y="1023"/>
                </a:lnTo>
                <a:lnTo>
                  <a:pt x="777" y="1091"/>
                </a:lnTo>
                <a:lnTo>
                  <a:pt x="777" y="1091"/>
                </a:lnTo>
                <a:lnTo>
                  <a:pt x="791" y="1109"/>
                </a:lnTo>
                <a:lnTo>
                  <a:pt x="809" y="1127"/>
                </a:lnTo>
                <a:lnTo>
                  <a:pt x="809" y="1127"/>
                </a:lnTo>
                <a:lnTo>
                  <a:pt x="815" y="1138"/>
                </a:lnTo>
                <a:lnTo>
                  <a:pt x="826" y="1158"/>
                </a:lnTo>
                <a:lnTo>
                  <a:pt x="834" y="1179"/>
                </a:lnTo>
                <a:lnTo>
                  <a:pt x="836" y="1188"/>
                </a:lnTo>
                <a:lnTo>
                  <a:pt x="837" y="1192"/>
                </a:lnTo>
                <a:lnTo>
                  <a:pt x="837" y="1192"/>
                </a:lnTo>
                <a:lnTo>
                  <a:pt x="835" y="1208"/>
                </a:lnTo>
                <a:lnTo>
                  <a:pt x="829" y="1225"/>
                </a:lnTo>
                <a:lnTo>
                  <a:pt x="829" y="1225"/>
                </a:lnTo>
                <a:lnTo>
                  <a:pt x="827" y="1232"/>
                </a:lnTo>
                <a:lnTo>
                  <a:pt x="827" y="1239"/>
                </a:lnTo>
                <a:lnTo>
                  <a:pt x="827" y="1242"/>
                </a:lnTo>
                <a:lnTo>
                  <a:pt x="828" y="1245"/>
                </a:lnTo>
                <a:lnTo>
                  <a:pt x="834" y="1254"/>
                </a:lnTo>
                <a:lnTo>
                  <a:pt x="834" y="1254"/>
                </a:lnTo>
                <a:lnTo>
                  <a:pt x="839" y="1257"/>
                </a:lnTo>
                <a:lnTo>
                  <a:pt x="844" y="1261"/>
                </a:lnTo>
                <a:lnTo>
                  <a:pt x="850" y="1262"/>
                </a:lnTo>
                <a:lnTo>
                  <a:pt x="857" y="1264"/>
                </a:lnTo>
                <a:lnTo>
                  <a:pt x="869" y="1265"/>
                </a:lnTo>
                <a:lnTo>
                  <a:pt x="874" y="1265"/>
                </a:lnTo>
                <a:lnTo>
                  <a:pt x="874" y="1265"/>
                </a:lnTo>
                <a:lnTo>
                  <a:pt x="862" y="1276"/>
                </a:lnTo>
                <a:lnTo>
                  <a:pt x="837" y="1297"/>
                </a:lnTo>
                <a:lnTo>
                  <a:pt x="837" y="1297"/>
                </a:lnTo>
                <a:lnTo>
                  <a:pt x="831" y="1303"/>
                </a:lnTo>
                <a:lnTo>
                  <a:pt x="823" y="1308"/>
                </a:lnTo>
                <a:lnTo>
                  <a:pt x="815" y="1311"/>
                </a:lnTo>
                <a:lnTo>
                  <a:pt x="807" y="1315"/>
                </a:lnTo>
                <a:lnTo>
                  <a:pt x="791" y="1320"/>
                </a:lnTo>
                <a:lnTo>
                  <a:pt x="777" y="1322"/>
                </a:lnTo>
                <a:lnTo>
                  <a:pt x="777" y="1322"/>
                </a:lnTo>
                <a:lnTo>
                  <a:pt x="770" y="1322"/>
                </a:lnTo>
                <a:lnTo>
                  <a:pt x="762" y="1322"/>
                </a:lnTo>
                <a:lnTo>
                  <a:pt x="744" y="1318"/>
                </a:lnTo>
                <a:lnTo>
                  <a:pt x="724" y="1314"/>
                </a:lnTo>
                <a:lnTo>
                  <a:pt x="724" y="1314"/>
                </a:lnTo>
                <a:lnTo>
                  <a:pt x="744" y="1310"/>
                </a:lnTo>
                <a:lnTo>
                  <a:pt x="758" y="1307"/>
                </a:lnTo>
                <a:lnTo>
                  <a:pt x="763" y="1304"/>
                </a:lnTo>
                <a:lnTo>
                  <a:pt x="764" y="1303"/>
                </a:lnTo>
                <a:lnTo>
                  <a:pt x="765" y="1302"/>
                </a:lnTo>
                <a:lnTo>
                  <a:pt x="765" y="1302"/>
                </a:lnTo>
                <a:lnTo>
                  <a:pt x="764" y="1298"/>
                </a:lnTo>
                <a:lnTo>
                  <a:pt x="762" y="1296"/>
                </a:lnTo>
                <a:lnTo>
                  <a:pt x="755" y="1289"/>
                </a:lnTo>
                <a:lnTo>
                  <a:pt x="729" y="1269"/>
                </a:lnTo>
                <a:lnTo>
                  <a:pt x="729" y="1269"/>
                </a:lnTo>
                <a:lnTo>
                  <a:pt x="721" y="1262"/>
                </a:lnTo>
                <a:lnTo>
                  <a:pt x="711" y="1252"/>
                </a:lnTo>
                <a:lnTo>
                  <a:pt x="693" y="1230"/>
                </a:lnTo>
                <a:lnTo>
                  <a:pt x="672" y="1201"/>
                </a:lnTo>
                <a:lnTo>
                  <a:pt x="672" y="1201"/>
                </a:lnTo>
                <a:lnTo>
                  <a:pt x="671" y="1196"/>
                </a:lnTo>
                <a:lnTo>
                  <a:pt x="671" y="1190"/>
                </a:lnTo>
                <a:lnTo>
                  <a:pt x="676" y="1172"/>
                </a:lnTo>
                <a:lnTo>
                  <a:pt x="676" y="1172"/>
                </a:lnTo>
                <a:lnTo>
                  <a:pt x="702" y="1099"/>
                </a:lnTo>
                <a:lnTo>
                  <a:pt x="724" y="1034"/>
                </a:lnTo>
                <a:lnTo>
                  <a:pt x="724" y="1034"/>
                </a:lnTo>
                <a:close/>
                <a:moveTo>
                  <a:pt x="821" y="865"/>
                </a:moveTo>
                <a:lnTo>
                  <a:pt x="821" y="865"/>
                </a:lnTo>
                <a:lnTo>
                  <a:pt x="824" y="865"/>
                </a:lnTo>
                <a:lnTo>
                  <a:pt x="829" y="865"/>
                </a:lnTo>
                <a:lnTo>
                  <a:pt x="844" y="870"/>
                </a:lnTo>
                <a:lnTo>
                  <a:pt x="854" y="875"/>
                </a:lnTo>
                <a:lnTo>
                  <a:pt x="863" y="880"/>
                </a:lnTo>
                <a:lnTo>
                  <a:pt x="873" y="887"/>
                </a:lnTo>
                <a:lnTo>
                  <a:pt x="882" y="893"/>
                </a:lnTo>
                <a:lnTo>
                  <a:pt x="882" y="893"/>
                </a:lnTo>
                <a:lnTo>
                  <a:pt x="890" y="901"/>
                </a:lnTo>
                <a:lnTo>
                  <a:pt x="899" y="908"/>
                </a:lnTo>
                <a:lnTo>
                  <a:pt x="906" y="918"/>
                </a:lnTo>
                <a:lnTo>
                  <a:pt x="914" y="929"/>
                </a:lnTo>
                <a:lnTo>
                  <a:pt x="922" y="944"/>
                </a:lnTo>
                <a:lnTo>
                  <a:pt x="931" y="961"/>
                </a:lnTo>
                <a:lnTo>
                  <a:pt x="939" y="984"/>
                </a:lnTo>
                <a:lnTo>
                  <a:pt x="947" y="1011"/>
                </a:lnTo>
                <a:lnTo>
                  <a:pt x="947" y="1011"/>
                </a:lnTo>
                <a:lnTo>
                  <a:pt x="949" y="1026"/>
                </a:lnTo>
                <a:lnTo>
                  <a:pt x="952" y="1041"/>
                </a:lnTo>
                <a:lnTo>
                  <a:pt x="952" y="1057"/>
                </a:lnTo>
                <a:lnTo>
                  <a:pt x="952" y="1073"/>
                </a:lnTo>
                <a:lnTo>
                  <a:pt x="949" y="1089"/>
                </a:lnTo>
                <a:lnTo>
                  <a:pt x="947" y="1104"/>
                </a:lnTo>
                <a:lnTo>
                  <a:pt x="941" y="1133"/>
                </a:lnTo>
                <a:lnTo>
                  <a:pt x="933" y="1158"/>
                </a:lnTo>
                <a:lnTo>
                  <a:pt x="926" y="1178"/>
                </a:lnTo>
                <a:lnTo>
                  <a:pt x="919" y="1197"/>
                </a:lnTo>
                <a:lnTo>
                  <a:pt x="919" y="1197"/>
                </a:lnTo>
                <a:lnTo>
                  <a:pt x="914" y="1196"/>
                </a:lnTo>
                <a:lnTo>
                  <a:pt x="906" y="1195"/>
                </a:lnTo>
                <a:lnTo>
                  <a:pt x="901" y="1193"/>
                </a:lnTo>
                <a:lnTo>
                  <a:pt x="895" y="1191"/>
                </a:lnTo>
                <a:lnTo>
                  <a:pt x="890" y="1189"/>
                </a:lnTo>
                <a:lnTo>
                  <a:pt x="886" y="1184"/>
                </a:lnTo>
                <a:lnTo>
                  <a:pt x="886" y="1184"/>
                </a:lnTo>
                <a:lnTo>
                  <a:pt x="882" y="1179"/>
                </a:lnTo>
                <a:lnTo>
                  <a:pt x="880" y="1171"/>
                </a:lnTo>
                <a:lnTo>
                  <a:pt x="874" y="1153"/>
                </a:lnTo>
                <a:lnTo>
                  <a:pt x="870" y="1136"/>
                </a:lnTo>
                <a:lnTo>
                  <a:pt x="868" y="1129"/>
                </a:lnTo>
                <a:lnTo>
                  <a:pt x="866" y="1124"/>
                </a:lnTo>
                <a:lnTo>
                  <a:pt x="866" y="1124"/>
                </a:lnTo>
                <a:lnTo>
                  <a:pt x="860" y="1109"/>
                </a:lnTo>
                <a:lnTo>
                  <a:pt x="850" y="1085"/>
                </a:lnTo>
                <a:lnTo>
                  <a:pt x="842" y="1058"/>
                </a:lnTo>
                <a:lnTo>
                  <a:pt x="834" y="1031"/>
                </a:lnTo>
                <a:lnTo>
                  <a:pt x="834" y="1031"/>
                </a:lnTo>
                <a:lnTo>
                  <a:pt x="828" y="1011"/>
                </a:lnTo>
                <a:lnTo>
                  <a:pt x="822" y="995"/>
                </a:lnTo>
                <a:lnTo>
                  <a:pt x="814" y="974"/>
                </a:lnTo>
                <a:lnTo>
                  <a:pt x="814" y="974"/>
                </a:lnTo>
                <a:lnTo>
                  <a:pt x="811" y="966"/>
                </a:lnTo>
                <a:lnTo>
                  <a:pt x="811" y="952"/>
                </a:lnTo>
                <a:lnTo>
                  <a:pt x="814" y="915"/>
                </a:lnTo>
                <a:lnTo>
                  <a:pt x="818" y="882"/>
                </a:lnTo>
                <a:lnTo>
                  <a:pt x="820" y="870"/>
                </a:lnTo>
                <a:lnTo>
                  <a:pt x="821" y="865"/>
                </a:lnTo>
                <a:lnTo>
                  <a:pt x="821" y="865"/>
                </a:lnTo>
                <a:close/>
                <a:moveTo>
                  <a:pt x="644" y="954"/>
                </a:moveTo>
                <a:lnTo>
                  <a:pt x="644" y="954"/>
                </a:lnTo>
                <a:lnTo>
                  <a:pt x="639" y="985"/>
                </a:lnTo>
                <a:lnTo>
                  <a:pt x="637" y="1010"/>
                </a:lnTo>
                <a:lnTo>
                  <a:pt x="636" y="1027"/>
                </a:lnTo>
                <a:lnTo>
                  <a:pt x="636" y="1027"/>
                </a:lnTo>
                <a:lnTo>
                  <a:pt x="636" y="1037"/>
                </a:lnTo>
                <a:lnTo>
                  <a:pt x="634" y="1052"/>
                </a:lnTo>
                <a:lnTo>
                  <a:pt x="629" y="1096"/>
                </a:lnTo>
                <a:lnTo>
                  <a:pt x="619" y="1160"/>
                </a:lnTo>
                <a:lnTo>
                  <a:pt x="619" y="1160"/>
                </a:lnTo>
                <a:lnTo>
                  <a:pt x="619" y="1160"/>
                </a:lnTo>
                <a:lnTo>
                  <a:pt x="618" y="1160"/>
                </a:lnTo>
                <a:lnTo>
                  <a:pt x="617" y="1155"/>
                </a:lnTo>
                <a:lnTo>
                  <a:pt x="613" y="1132"/>
                </a:lnTo>
                <a:lnTo>
                  <a:pt x="612" y="1116"/>
                </a:lnTo>
                <a:lnTo>
                  <a:pt x="611" y="1098"/>
                </a:lnTo>
                <a:lnTo>
                  <a:pt x="611" y="1078"/>
                </a:lnTo>
                <a:lnTo>
                  <a:pt x="612" y="1059"/>
                </a:lnTo>
                <a:lnTo>
                  <a:pt x="612" y="1059"/>
                </a:lnTo>
                <a:lnTo>
                  <a:pt x="614" y="1040"/>
                </a:lnTo>
                <a:lnTo>
                  <a:pt x="618" y="1021"/>
                </a:lnTo>
                <a:lnTo>
                  <a:pt x="624" y="1004"/>
                </a:lnTo>
                <a:lnTo>
                  <a:pt x="630" y="987"/>
                </a:lnTo>
                <a:lnTo>
                  <a:pt x="639" y="964"/>
                </a:lnTo>
                <a:lnTo>
                  <a:pt x="644" y="954"/>
                </a:lnTo>
                <a:lnTo>
                  <a:pt x="644" y="954"/>
                </a:lnTo>
                <a:close/>
                <a:moveTo>
                  <a:pt x="333" y="934"/>
                </a:moveTo>
                <a:lnTo>
                  <a:pt x="333" y="934"/>
                </a:lnTo>
                <a:lnTo>
                  <a:pt x="335" y="936"/>
                </a:lnTo>
                <a:lnTo>
                  <a:pt x="338" y="946"/>
                </a:lnTo>
                <a:lnTo>
                  <a:pt x="344" y="960"/>
                </a:lnTo>
                <a:lnTo>
                  <a:pt x="349" y="982"/>
                </a:lnTo>
                <a:lnTo>
                  <a:pt x="349" y="982"/>
                </a:lnTo>
                <a:lnTo>
                  <a:pt x="351" y="994"/>
                </a:lnTo>
                <a:lnTo>
                  <a:pt x="353" y="1004"/>
                </a:lnTo>
                <a:lnTo>
                  <a:pt x="351" y="1019"/>
                </a:lnTo>
                <a:lnTo>
                  <a:pt x="350" y="1028"/>
                </a:lnTo>
                <a:lnTo>
                  <a:pt x="349" y="1031"/>
                </a:lnTo>
                <a:lnTo>
                  <a:pt x="337" y="1043"/>
                </a:lnTo>
                <a:lnTo>
                  <a:pt x="337" y="1043"/>
                </a:lnTo>
                <a:lnTo>
                  <a:pt x="334" y="1048"/>
                </a:lnTo>
                <a:lnTo>
                  <a:pt x="329" y="1057"/>
                </a:lnTo>
                <a:lnTo>
                  <a:pt x="325" y="1067"/>
                </a:lnTo>
                <a:lnTo>
                  <a:pt x="317" y="1071"/>
                </a:lnTo>
                <a:lnTo>
                  <a:pt x="301" y="1063"/>
                </a:lnTo>
                <a:lnTo>
                  <a:pt x="301" y="1063"/>
                </a:lnTo>
                <a:lnTo>
                  <a:pt x="294" y="1058"/>
                </a:lnTo>
                <a:lnTo>
                  <a:pt x="288" y="1056"/>
                </a:lnTo>
                <a:lnTo>
                  <a:pt x="284" y="1056"/>
                </a:lnTo>
                <a:lnTo>
                  <a:pt x="281" y="1056"/>
                </a:lnTo>
                <a:lnTo>
                  <a:pt x="281" y="1056"/>
                </a:lnTo>
                <a:lnTo>
                  <a:pt x="276" y="1054"/>
                </a:lnTo>
                <a:lnTo>
                  <a:pt x="271" y="1053"/>
                </a:lnTo>
                <a:lnTo>
                  <a:pt x="263" y="1050"/>
                </a:lnTo>
                <a:lnTo>
                  <a:pt x="252" y="1043"/>
                </a:lnTo>
                <a:lnTo>
                  <a:pt x="333" y="934"/>
                </a:lnTo>
                <a:close/>
                <a:moveTo>
                  <a:pt x="256" y="949"/>
                </a:moveTo>
                <a:lnTo>
                  <a:pt x="301" y="949"/>
                </a:lnTo>
                <a:lnTo>
                  <a:pt x="241" y="1034"/>
                </a:lnTo>
                <a:lnTo>
                  <a:pt x="212" y="1031"/>
                </a:lnTo>
                <a:lnTo>
                  <a:pt x="212" y="1031"/>
                </a:lnTo>
                <a:lnTo>
                  <a:pt x="211" y="1025"/>
                </a:lnTo>
                <a:lnTo>
                  <a:pt x="210" y="1021"/>
                </a:lnTo>
                <a:lnTo>
                  <a:pt x="207" y="1019"/>
                </a:lnTo>
                <a:lnTo>
                  <a:pt x="207" y="1019"/>
                </a:lnTo>
                <a:lnTo>
                  <a:pt x="206" y="1015"/>
                </a:lnTo>
                <a:lnTo>
                  <a:pt x="203" y="1011"/>
                </a:lnTo>
                <a:lnTo>
                  <a:pt x="200" y="1002"/>
                </a:lnTo>
                <a:lnTo>
                  <a:pt x="256" y="949"/>
                </a:lnTo>
                <a:close/>
                <a:moveTo>
                  <a:pt x="229" y="833"/>
                </a:moveTo>
                <a:lnTo>
                  <a:pt x="229" y="833"/>
                </a:lnTo>
                <a:lnTo>
                  <a:pt x="231" y="833"/>
                </a:lnTo>
                <a:lnTo>
                  <a:pt x="237" y="834"/>
                </a:lnTo>
                <a:lnTo>
                  <a:pt x="248" y="837"/>
                </a:lnTo>
                <a:lnTo>
                  <a:pt x="261" y="844"/>
                </a:lnTo>
                <a:lnTo>
                  <a:pt x="261" y="844"/>
                </a:lnTo>
                <a:lnTo>
                  <a:pt x="272" y="854"/>
                </a:lnTo>
                <a:lnTo>
                  <a:pt x="282" y="863"/>
                </a:lnTo>
                <a:lnTo>
                  <a:pt x="289" y="873"/>
                </a:lnTo>
                <a:lnTo>
                  <a:pt x="289" y="873"/>
                </a:lnTo>
                <a:lnTo>
                  <a:pt x="264" y="906"/>
                </a:lnTo>
                <a:lnTo>
                  <a:pt x="264" y="906"/>
                </a:lnTo>
                <a:lnTo>
                  <a:pt x="261" y="909"/>
                </a:lnTo>
                <a:lnTo>
                  <a:pt x="256" y="912"/>
                </a:lnTo>
                <a:lnTo>
                  <a:pt x="251" y="912"/>
                </a:lnTo>
                <a:lnTo>
                  <a:pt x="250" y="911"/>
                </a:lnTo>
                <a:lnTo>
                  <a:pt x="249" y="909"/>
                </a:lnTo>
                <a:lnTo>
                  <a:pt x="249" y="909"/>
                </a:lnTo>
                <a:lnTo>
                  <a:pt x="246" y="908"/>
                </a:lnTo>
                <a:lnTo>
                  <a:pt x="243" y="907"/>
                </a:lnTo>
                <a:lnTo>
                  <a:pt x="235" y="906"/>
                </a:lnTo>
                <a:lnTo>
                  <a:pt x="224" y="906"/>
                </a:lnTo>
                <a:lnTo>
                  <a:pt x="229" y="83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42">
            <a:extLst>
              <a:ext uri="{FF2B5EF4-FFF2-40B4-BE49-F238E27FC236}">
                <a16:creationId xmlns:a16="http://schemas.microsoft.com/office/drawing/2014/main" id="{836355D3-BF19-4435-8EE8-727059C602F3}"/>
              </a:ext>
            </a:extLst>
          </p:cNvPr>
          <p:cNvSpPr>
            <a:spLocks noEditPoints="1"/>
          </p:cNvSpPr>
          <p:nvPr/>
        </p:nvSpPr>
        <p:spPr bwMode="auto">
          <a:xfrm>
            <a:off x="726996" y="811800"/>
            <a:ext cx="981277" cy="1672096"/>
          </a:xfrm>
          <a:custGeom>
            <a:avLst/>
            <a:gdLst>
              <a:gd name="T0" fmla="*/ 27 w 1125"/>
              <a:gd name="T1" fmla="*/ 631 h 1917"/>
              <a:gd name="T2" fmla="*/ 17 w 1125"/>
              <a:gd name="T3" fmla="*/ 672 h 1917"/>
              <a:gd name="T4" fmla="*/ 154 w 1125"/>
              <a:gd name="T5" fmla="*/ 628 h 1917"/>
              <a:gd name="T6" fmla="*/ 177 w 1125"/>
              <a:gd name="T7" fmla="*/ 682 h 1917"/>
              <a:gd name="T8" fmla="*/ 201 w 1125"/>
              <a:gd name="T9" fmla="*/ 868 h 1917"/>
              <a:gd name="T10" fmla="*/ 161 w 1125"/>
              <a:gd name="T11" fmla="*/ 911 h 1917"/>
              <a:gd name="T12" fmla="*/ 125 w 1125"/>
              <a:gd name="T13" fmla="*/ 950 h 1917"/>
              <a:gd name="T14" fmla="*/ 33 w 1125"/>
              <a:gd name="T15" fmla="*/ 1277 h 1917"/>
              <a:gd name="T16" fmla="*/ 99 w 1125"/>
              <a:gd name="T17" fmla="*/ 1323 h 1917"/>
              <a:gd name="T18" fmla="*/ 115 w 1125"/>
              <a:gd name="T19" fmla="*/ 1383 h 1917"/>
              <a:gd name="T20" fmla="*/ 193 w 1125"/>
              <a:gd name="T21" fmla="*/ 1679 h 1917"/>
              <a:gd name="T22" fmla="*/ 255 w 1125"/>
              <a:gd name="T23" fmla="*/ 1665 h 1917"/>
              <a:gd name="T24" fmla="*/ 335 w 1125"/>
              <a:gd name="T25" fmla="*/ 1698 h 1917"/>
              <a:gd name="T26" fmla="*/ 428 w 1125"/>
              <a:gd name="T27" fmla="*/ 1917 h 1917"/>
              <a:gd name="T28" fmla="*/ 523 w 1125"/>
              <a:gd name="T29" fmla="*/ 1678 h 1917"/>
              <a:gd name="T30" fmla="*/ 497 w 1125"/>
              <a:gd name="T31" fmla="*/ 1119 h 1917"/>
              <a:gd name="T32" fmla="*/ 505 w 1125"/>
              <a:gd name="T33" fmla="*/ 1045 h 1917"/>
              <a:gd name="T34" fmla="*/ 688 w 1125"/>
              <a:gd name="T35" fmla="*/ 1205 h 1917"/>
              <a:gd name="T36" fmla="*/ 685 w 1125"/>
              <a:gd name="T37" fmla="*/ 1358 h 1917"/>
              <a:gd name="T38" fmla="*/ 762 w 1125"/>
              <a:gd name="T39" fmla="*/ 1628 h 1917"/>
              <a:gd name="T40" fmla="*/ 780 w 1125"/>
              <a:gd name="T41" fmla="*/ 1751 h 1917"/>
              <a:gd name="T42" fmla="*/ 897 w 1125"/>
              <a:gd name="T43" fmla="*/ 1782 h 1917"/>
              <a:gd name="T44" fmla="*/ 897 w 1125"/>
              <a:gd name="T45" fmla="*/ 1730 h 1917"/>
              <a:gd name="T46" fmla="*/ 851 w 1125"/>
              <a:gd name="T47" fmla="*/ 1659 h 1917"/>
              <a:gd name="T48" fmla="*/ 849 w 1125"/>
              <a:gd name="T49" fmla="*/ 1558 h 1917"/>
              <a:gd name="T50" fmla="*/ 972 w 1125"/>
              <a:gd name="T51" fmla="*/ 1268 h 1917"/>
              <a:gd name="T52" fmla="*/ 1095 w 1125"/>
              <a:gd name="T53" fmla="*/ 1071 h 1917"/>
              <a:gd name="T54" fmla="*/ 1091 w 1125"/>
              <a:gd name="T55" fmla="*/ 900 h 1917"/>
              <a:gd name="T56" fmla="*/ 1001 w 1125"/>
              <a:gd name="T57" fmla="*/ 709 h 1917"/>
              <a:gd name="T58" fmla="*/ 1118 w 1125"/>
              <a:gd name="T59" fmla="*/ 464 h 1917"/>
              <a:gd name="T60" fmla="*/ 1074 w 1125"/>
              <a:gd name="T61" fmla="*/ 404 h 1917"/>
              <a:gd name="T62" fmla="*/ 1036 w 1125"/>
              <a:gd name="T63" fmla="*/ 432 h 1917"/>
              <a:gd name="T64" fmla="*/ 1011 w 1125"/>
              <a:gd name="T65" fmla="*/ 472 h 1917"/>
              <a:gd name="T66" fmla="*/ 945 w 1125"/>
              <a:gd name="T67" fmla="*/ 429 h 1917"/>
              <a:gd name="T68" fmla="*/ 907 w 1125"/>
              <a:gd name="T69" fmla="*/ 279 h 1917"/>
              <a:gd name="T70" fmla="*/ 789 w 1125"/>
              <a:gd name="T71" fmla="*/ 222 h 1917"/>
              <a:gd name="T72" fmla="*/ 768 w 1125"/>
              <a:gd name="T73" fmla="*/ 56 h 1917"/>
              <a:gd name="T74" fmla="*/ 638 w 1125"/>
              <a:gd name="T75" fmla="*/ 0 h 1917"/>
              <a:gd name="T76" fmla="*/ 551 w 1125"/>
              <a:gd name="T77" fmla="*/ 130 h 1917"/>
              <a:gd name="T78" fmla="*/ 588 w 1125"/>
              <a:gd name="T79" fmla="*/ 256 h 1917"/>
              <a:gd name="T80" fmla="*/ 500 w 1125"/>
              <a:gd name="T81" fmla="*/ 310 h 1917"/>
              <a:gd name="T82" fmla="*/ 382 w 1125"/>
              <a:gd name="T83" fmla="*/ 466 h 1917"/>
              <a:gd name="T84" fmla="*/ 181 w 1125"/>
              <a:gd name="T85" fmla="*/ 523 h 1917"/>
              <a:gd name="T86" fmla="*/ 121 w 1125"/>
              <a:gd name="T87" fmla="*/ 516 h 1917"/>
              <a:gd name="T88" fmla="*/ 43 w 1125"/>
              <a:gd name="T89" fmla="*/ 546 h 1917"/>
              <a:gd name="T90" fmla="*/ 20 w 1125"/>
              <a:gd name="T91" fmla="*/ 599 h 1917"/>
              <a:gd name="T92" fmla="*/ 545 w 1125"/>
              <a:gd name="T93" fmla="*/ 538 h 1917"/>
              <a:gd name="T94" fmla="*/ 382 w 1125"/>
              <a:gd name="T95" fmla="*/ 572 h 1917"/>
              <a:gd name="T96" fmla="*/ 454 w 1125"/>
              <a:gd name="T97" fmla="*/ 1462 h 1917"/>
              <a:gd name="T98" fmla="*/ 379 w 1125"/>
              <a:gd name="T99" fmla="*/ 1453 h 1917"/>
              <a:gd name="T100" fmla="*/ 418 w 1125"/>
              <a:gd name="T101" fmla="*/ 1173 h 1917"/>
              <a:gd name="T102" fmla="*/ 463 w 1125"/>
              <a:gd name="T103" fmla="*/ 1492 h 1917"/>
              <a:gd name="T104" fmla="*/ 465 w 1125"/>
              <a:gd name="T105" fmla="*/ 1791 h 1917"/>
              <a:gd name="T106" fmla="*/ 409 w 1125"/>
              <a:gd name="T107" fmla="*/ 1824 h 1917"/>
              <a:gd name="T108" fmla="*/ 222 w 1125"/>
              <a:gd name="T109" fmla="*/ 1473 h 1917"/>
              <a:gd name="T110" fmla="*/ 234 w 1125"/>
              <a:gd name="T111" fmla="*/ 1535 h 1917"/>
              <a:gd name="T112" fmla="*/ 226 w 1125"/>
              <a:gd name="T113" fmla="*/ 1648 h 1917"/>
              <a:gd name="T114" fmla="*/ 232 w 1125"/>
              <a:gd name="T115" fmla="*/ 1327 h 1917"/>
              <a:gd name="T116" fmla="*/ 249 w 1125"/>
              <a:gd name="T117" fmla="*/ 1329 h 1917"/>
              <a:gd name="T118" fmla="*/ 184 w 1125"/>
              <a:gd name="T119" fmla="*/ 1013 h 1917"/>
              <a:gd name="T120" fmla="*/ 157 w 1125"/>
              <a:gd name="T121" fmla="*/ 1153 h 1917"/>
              <a:gd name="T122" fmla="*/ 172 w 1125"/>
              <a:gd name="T123" fmla="*/ 952 h 1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25" h="1917">
                <a:moveTo>
                  <a:pt x="33" y="609"/>
                </a:moveTo>
                <a:lnTo>
                  <a:pt x="33" y="609"/>
                </a:lnTo>
                <a:lnTo>
                  <a:pt x="49" y="607"/>
                </a:lnTo>
                <a:lnTo>
                  <a:pt x="67" y="606"/>
                </a:lnTo>
                <a:lnTo>
                  <a:pt x="67" y="606"/>
                </a:lnTo>
                <a:lnTo>
                  <a:pt x="72" y="605"/>
                </a:lnTo>
                <a:lnTo>
                  <a:pt x="72" y="605"/>
                </a:lnTo>
                <a:lnTo>
                  <a:pt x="72" y="606"/>
                </a:lnTo>
                <a:lnTo>
                  <a:pt x="71" y="606"/>
                </a:lnTo>
                <a:lnTo>
                  <a:pt x="67" y="606"/>
                </a:lnTo>
                <a:lnTo>
                  <a:pt x="67" y="606"/>
                </a:lnTo>
                <a:lnTo>
                  <a:pt x="55" y="612"/>
                </a:lnTo>
                <a:lnTo>
                  <a:pt x="40" y="621"/>
                </a:lnTo>
                <a:lnTo>
                  <a:pt x="27" y="631"/>
                </a:lnTo>
                <a:lnTo>
                  <a:pt x="21" y="637"/>
                </a:lnTo>
                <a:lnTo>
                  <a:pt x="17" y="641"/>
                </a:lnTo>
                <a:lnTo>
                  <a:pt x="17" y="641"/>
                </a:lnTo>
                <a:lnTo>
                  <a:pt x="9" y="651"/>
                </a:lnTo>
                <a:lnTo>
                  <a:pt x="3" y="660"/>
                </a:lnTo>
                <a:lnTo>
                  <a:pt x="0" y="662"/>
                </a:lnTo>
                <a:lnTo>
                  <a:pt x="0" y="666"/>
                </a:lnTo>
                <a:lnTo>
                  <a:pt x="1" y="668"/>
                </a:lnTo>
                <a:lnTo>
                  <a:pt x="4" y="671"/>
                </a:lnTo>
                <a:lnTo>
                  <a:pt x="4" y="671"/>
                </a:lnTo>
                <a:lnTo>
                  <a:pt x="8" y="672"/>
                </a:lnTo>
                <a:lnTo>
                  <a:pt x="11" y="673"/>
                </a:lnTo>
                <a:lnTo>
                  <a:pt x="14" y="673"/>
                </a:lnTo>
                <a:lnTo>
                  <a:pt x="17" y="672"/>
                </a:lnTo>
                <a:lnTo>
                  <a:pt x="23" y="667"/>
                </a:lnTo>
                <a:lnTo>
                  <a:pt x="29" y="661"/>
                </a:lnTo>
                <a:lnTo>
                  <a:pt x="29" y="661"/>
                </a:lnTo>
                <a:lnTo>
                  <a:pt x="40" y="651"/>
                </a:lnTo>
                <a:lnTo>
                  <a:pt x="55" y="640"/>
                </a:lnTo>
                <a:lnTo>
                  <a:pt x="72" y="628"/>
                </a:lnTo>
                <a:lnTo>
                  <a:pt x="95" y="612"/>
                </a:lnTo>
                <a:lnTo>
                  <a:pt x="95" y="612"/>
                </a:lnTo>
                <a:lnTo>
                  <a:pt x="100" y="615"/>
                </a:lnTo>
                <a:lnTo>
                  <a:pt x="115" y="621"/>
                </a:lnTo>
                <a:lnTo>
                  <a:pt x="123" y="624"/>
                </a:lnTo>
                <a:lnTo>
                  <a:pt x="134" y="627"/>
                </a:lnTo>
                <a:lnTo>
                  <a:pt x="144" y="628"/>
                </a:lnTo>
                <a:lnTo>
                  <a:pt x="154" y="628"/>
                </a:lnTo>
                <a:lnTo>
                  <a:pt x="154" y="628"/>
                </a:lnTo>
                <a:lnTo>
                  <a:pt x="176" y="626"/>
                </a:lnTo>
                <a:lnTo>
                  <a:pt x="199" y="626"/>
                </a:lnTo>
                <a:lnTo>
                  <a:pt x="226" y="624"/>
                </a:lnTo>
                <a:lnTo>
                  <a:pt x="226" y="624"/>
                </a:lnTo>
                <a:lnTo>
                  <a:pt x="222" y="626"/>
                </a:lnTo>
                <a:lnTo>
                  <a:pt x="212" y="632"/>
                </a:lnTo>
                <a:lnTo>
                  <a:pt x="206" y="635"/>
                </a:lnTo>
                <a:lnTo>
                  <a:pt x="200" y="641"/>
                </a:lnTo>
                <a:lnTo>
                  <a:pt x="194" y="649"/>
                </a:lnTo>
                <a:lnTo>
                  <a:pt x="189" y="657"/>
                </a:lnTo>
                <a:lnTo>
                  <a:pt x="189" y="657"/>
                </a:lnTo>
                <a:lnTo>
                  <a:pt x="182" y="673"/>
                </a:lnTo>
                <a:lnTo>
                  <a:pt x="177" y="682"/>
                </a:lnTo>
                <a:lnTo>
                  <a:pt x="176" y="687"/>
                </a:lnTo>
                <a:lnTo>
                  <a:pt x="174" y="690"/>
                </a:lnTo>
                <a:lnTo>
                  <a:pt x="176" y="694"/>
                </a:lnTo>
                <a:lnTo>
                  <a:pt x="177" y="700"/>
                </a:lnTo>
                <a:lnTo>
                  <a:pt x="177" y="700"/>
                </a:lnTo>
                <a:lnTo>
                  <a:pt x="179" y="707"/>
                </a:lnTo>
                <a:lnTo>
                  <a:pt x="183" y="712"/>
                </a:lnTo>
                <a:lnTo>
                  <a:pt x="185" y="718"/>
                </a:lnTo>
                <a:lnTo>
                  <a:pt x="189" y="733"/>
                </a:lnTo>
                <a:lnTo>
                  <a:pt x="189" y="733"/>
                </a:lnTo>
                <a:lnTo>
                  <a:pt x="193" y="748"/>
                </a:lnTo>
                <a:lnTo>
                  <a:pt x="195" y="768"/>
                </a:lnTo>
                <a:lnTo>
                  <a:pt x="200" y="821"/>
                </a:lnTo>
                <a:lnTo>
                  <a:pt x="201" y="868"/>
                </a:lnTo>
                <a:lnTo>
                  <a:pt x="201" y="883"/>
                </a:lnTo>
                <a:lnTo>
                  <a:pt x="200" y="888"/>
                </a:lnTo>
                <a:lnTo>
                  <a:pt x="199" y="889"/>
                </a:lnTo>
                <a:lnTo>
                  <a:pt x="199" y="889"/>
                </a:lnTo>
                <a:lnTo>
                  <a:pt x="178" y="886"/>
                </a:lnTo>
                <a:lnTo>
                  <a:pt x="172" y="886"/>
                </a:lnTo>
                <a:lnTo>
                  <a:pt x="166" y="888"/>
                </a:lnTo>
                <a:lnTo>
                  <a:pt x="162" y="889"/>
                </a:lnTo>
                <a:lnTo>
                  <a:pt x="160" y="893"/>
                </a:lnTo>
                <a:lnTo>
                  <a:pt x="160" y="893"/>
                </a:lnTo>
                <a:lnTo>
                  <a:pt x="160" y="900"/>
                </a:lnTo>
                <a:lnTo>
                  <a:pt x="161" y="906"/>
                </a:lnTo>
                <a:lnTo>
                  <a:pt x="162" y="910"/>
                </a:lnTo>
                <a:lnTo>
                  <a:pt x="161" y="911"/>
                </a:lnTo>
                <a:lnTo>
                  <a:pt x="160" y="912"/>
                </a:lnTo>
                <a:lnTo>
                  <a:pt x="160" y="912"/>
                </a:lnTo>
                <a:lnTo>
                  <a:pt x="157" y="911"/>
                </a:lnTo>
                <a:lnTo>
                  <a:pt x="155" y="911"/>
                </a:lnTo>
                <a:lnTo>
                  <a:pt x="151" y="911"/>
                </a:lnTo>
                <a:lnTo>
                  <a:pt x="148" y="915"/>
                </a:lnTo>
                <a:lnTo>
                  <a:pt x="148" y="915"/>
                </a:lnTo>
                <a:lnTo>
                  <a:pt x="143" y="918"/>
                </a:lnTo>
                <a:lnTo>
                  <a:pt x="140" y="919"/>
                </a:lnTo>
                <a:lnTo>
                  <a:pt x="137" y="922"/>
                </a:lnTo>
                <a:lnTo>
                  <a:pt x="131" y="932"/>
                </a:lnTo>
                <a:lnTo>
                  <a:pt x="131" y="932"/>
                </a:lnTo>
                <a:lnTo>
                  <a:pt x="126" y="943"/>
                </a:lnTo>
                <a:lnTo>
                  <a:pt x="125" y="950"/>
                </a:lnTo>
                <a:lnTo>
                  <a:pt x="125" y="954"/>
                </a:lnTo>
                <a:lnTo>
                  <a:pt x="125" y="957"/>
                </a:lnTo>
                <a:lnTo>
                  <a:pt x="125" y="994"/>
                </a:lnTo>
                <a:lnTo>
                  <a:pt x="125" y="994"/>
                </a:lnTo>
                <a:lnTo>
                  <a:pt x="111" y="1277"/>
                </a:lnTo>
                <a:lnTo>
                  <a:pt x="111" y="1277"/>
                </a:lnTo>
                <a:lnTo>
                  <a:pt x="100" y="1275"/>
                </a:lnTo>
                <a:lnTo>
                  <a:pt x="73" y="1272"/>
                </a:lnTo>
                <a:lnTo>
                  <a:pt x="60" y="1272"/>
                </a:lnTo>
                <a:lnTo>
                  <a:pt x="47" y="1272"/>
                </a:lnTo>
                <a:lnTo>
                  <a:pt x="38" y="1273"/>
                </a:lnTo>
                <a:lnTo>
                  <a:pt x="34" y="1275"/>
                </a:lnTo>
                <a:lnTo>
                  <a:pt x="33" y="1277"/>
                </a:lnTo>
                <a:lnTo>
                  <a:pt x="33" y="1277"/>
                </a:lnTo>
                <a:lnTo>
                  <a:pt x="32" y="1281"/>
                </a:lnTo>
                <a:lnTo>
                  <a:pt x="29" y="1285"/>
                </a:lnTo>
                <a:lnTo>
                  <a:pt x="27" y="1289"/>
                </a:lnTo>
                <a:lnTo>
                  <a:pt x="27" y="1291"/>
                </a:lnTo>
                <a:lnTo>
                  <a:pt x="27" y="1294"/>
                </a:lnTo>
                <a:lnTo>
                  <a:pt x="29" y="1296"/>
                </a:lnTo>
                <a:lnTo>
                  <a:pt x="33" y="1300"/>
                </a:lnTo>
                <a:lnTo>
                  <a:pt x="33" y="1300"/>
                </a:lnTo>
                <a:lnTo>
                  <a:pt x="39" y="1305"/>
                </a:lnTo>
                <a:lnTo>
                  <a:pt x="48" y="1307"/>
                </a:lnTo>
                <a:lnTo>
                  <a:pt x="68" y="1313"/>
                </a:lnTo>
                <a:lnTo>
                  <a:pt x="87" y="1318"/>
                </a:lnTo>
                <a:lnTo>
                  <a:pt x="94" y="1320"/>
                </a:lnTo>
                <a:lnTo>
                  <a:pt x="99" y="1323"/>
                </a:lnTo>
                <a:lnTo>
                  <a:pt x="99" y="1323"/>
                </a:lnTo>
                <a:lnTo>
                  <a:pt x="103" y="1328"/>
                </a:lnTo>
                <a:lnTo>
                  <a:pt x="104" y="1334"/>
                </a:lnTo>
                <a:lnTo>
                  <a:pt x="105" y="1339"/>
                </a:lnTo>
                <a:lnTo>
                  <a:pt x="105" y="1339"/>
                </a:lnTo>
                <a:lnTo>
                  <a:pt x="105" y="1340"/>
                </a:lnTo>
                <a:lnTo>
                  <a:pt x="104" y="1341"/>
                </a:lnTo>
                <a:lnTo>
                  <a:pt x="105" y="1347"/>
                </a:lnTo>
                <a:lnTo>
                  <a:pt x="109" y="1358"/>
                </a:lnTo>
                <a:lnTo>
                  <a:pt x="109" y="1358"/>
                </a:lnTo>
                <a:lnTo>
                  <a:pt x="111" y="1370"/>
                </a:lnTo>
                <a:lnTo>
                  <a:pt x="112" y="1379"/>
                </a:lnTo>
                <a:lnTo>
                  <a:pt x="114" y="1381"/>
                </a:lnTo>
                <a:lnTo>
                  <a:pt x="115" y="1383"/>
                </a:lnTo>
                <a:lnTo>
                  <a:pt x="117" y="1384"/>
                </a:lnTo>
                <a:lnTo>
                  <a:pt x="121" y="1385"/>
                </a:lnTo>
                <a:lnTo>
                  <a:pt x="121" y="1385"/>
                </a:lnTo>
                <a:lnTo>
                  <a:pt x="144" y="1387"/>
                </a:lnTo>
                <a:lnTo>
                  <a:pt x="157" y="1387"/>
                </a:lnTo>
                <a:lnTo>
                  <a:pt x="157" y="1387"/>
                </a:lnTo>
                <a:lnTo>
                  <a:pt x="160" y="1437"/>
                </a:lnTo>
                <a:lnTo>
                  <a:pt x="162" y="1487"/>
                </a:lnTo>
                <a:lnTo>
                  <a:pt x="168" y="1546"/>
                </a:lnTo>
                <a:lnTo>
                  <a:pt x="172" y="1576"/>
                </a:lnTo>
                <a:lnTo>
                  <a:pt x="176" y="1606"/>
                </a:lnTo>
                <a:lnTo>
                  <a:pt x="181" y="1633"/>
                </a:lnTo>
                <a:lnTo>
                  <a:pt x="185" y="1658"/>
                </a:lnTo>
                <a:lnTo>
                  <a:pt x="193" y="1679"/>
                </a:lnTo>
                <a:lnTo>
                  <a:pt x="199" y="1697"/>
                </a:lnTo>
                <a:lnTo>
                  <a:pt x="203" y="1703"/>
                </a:lnTo>
                <a:lnTo>
                  <a:pt x="207" y="1708"/>
                </a:lnTo>
                <a:lnTo>
                  <a:pt x="211" y="1712"/>
                </a:lnTo>
                <a:lnTo>
                  <a:pt x="216" y="1714"/>
                </a:lnTo>
                <a:lnTo>
                  <a:pt x="216" y="1714"/>
                </a:lnTo>
                <a:lnTo>
                  <a:pt x="221" y="1714"/>
                </a:lnTo>
                <a:lnTo>
                  <a:pt x="224" y="1714"/>
                </a:lnTo>
                <a:lnTo>
                  <a:pt x="229" y="1712"/>
                </a:lnTo>
                <a:lnTo>
                  <a:pt x="233" y="1708"/>
                </a:lnTo>
                <a:lnTo>
                  <a:pt x="237" y="1703"/>
                </a:lnTo>
                <a:lnTo>
                  <a:pt x="240" y="1697"/>
                </a:lnTo>
                <a:lnTo>
                  <a:pt x="248" y="1682"/>
                </a:lnTo>
                <a:lnTo>
                  <a:pt x="255" y="1665"/>
                </a:lnTo>
                <a:lnTo>
                  <a:pt x="261" y="1645"/>
                </a:lnTo>
                <a:lnTo>
                  <a:pt x="267" y="1623"/>
                </a:lnTo>
                <a:lnTo>
                  <a:pt x="272" y="1600"/>
                </a:lnTo>
                <a:lnTo>
                  <a:pt x="279" y="1554"/>
                </a:lnTo>
                <a:lnTo>
                  <a:pt x="285" y="1515"/>
                </a:lnTo>
                <a:lnTo>
                  <a:pt x="290" y="1476"/>
                </a:lnTo>
                <a:lnTo>
                  <a:pt x="307" y="1479"/>
                </a:lnTo>
                <a:lnTo>
                  <a:pt x="310" y="1535"/>
                </a:lnTo>
                <a:lnTo>
                  <a:pt x="323" y="1551"/>
                </a:lnTo>
                <a:lnTo>
                  <a:pt x="323" y="1551"/>
                </a:lnTo>
                <a:lnTo>
                  <a:pt x="324" y="1567"/>
                </a:lnTo>
                <a:lnTo>
                  <a:pt x="327" y="1608"/>
                </a:lnTo>
                <a:lnTo>
                  <a:pt x="332" y="1665"/>
                </a:lnTo>
                <a:lnTo>
                  <a:pt x="335" y="1698"/>
                </a:lnTo>
                <a:lnTo>
                  <a:pt x="340" y="1732"/>
                </a:lnTo>
                <a:lnTo>
                  <a:pt x="346" y="1767"/>
                </a:lnTo>
                <a:lnTo>
                  <a:pt x="354" y="1800"/>
                </a:lnTo>
                <a:lnTo>
                  <a:pt x="361" y="1830"/>
                </a:lnTo>
                <a:lnTo>
                  <a:pt x="372" y="1858"/>
                </a:lnTo>
                <a:lnTo>
                  <a:pt x="377" y="1870"/>
                </a:lnTo>
                <a:lnTo>
                  <a:pt x="383" y="1881"/>
                </a:lnTo>
                <a:lnTo>
                  <a:pt x="389" y="1891"/>
                </a:lnTo>
                <a:lnTo>
                  <a:pt x="396" y="1899"/>
                </a:lnTo>
                <a:lnTo>
                  <a:pt x="404" y="1907"/>
                </a:lnTo>
                <a:lnTo>
                  <a:pt x="411" y="1912"/>
                </a:lnTo>
                <a:lnTo>
                  <a:pt x="419" y="1915"/>
                </a:lnTo>
                <a:lnTo>
                  <a:pt x="428" y="1917"/>
                </a:lnTo>
                <a:lnTo>
                  <a:pt x="428" y="1917"/>
                </a:lnTo>
                <a:lnTo>
                  <a:pt x="437" y="1915"/>
                </a:lnTo>
                <a:lnTo>
                  <a:pt x="444" y="1913"/>
                </a:lnTo>
                <a:lnTo>
                  <a:pt x="452" y="1908"/>
                </a:lnTo>
                <a:lnTo>
                  <a:pt x="460" y="1902"/>
                </a:lnTo>
                <a:lnTo>
                  <a:pt x="466" y="1893"/>
                </a:lnTo>
                <a:lnTo>
                  <a:pt x="473" y="1884"/>
                </a:lnTo>
                <a:lnTo>
                  <a:pt x="479" y="1871"/>
                </a:lnTo>
                <a:lnTo>
                  <a:pt x="484" y="1859"/>
                </a:lnTo>
                <a:lnTo>
                  <a:pt x="490" y="1845"/>
                </a:lnTo>
                <a:lnTo>
                  <a:pt x="495" y="1830"/>
                </a:lnTo>
                <a:lnTo>
                  <a:pt x="504" y="1796"/>
                </a:lnTo>
                <a:lnTo>
                  <a:pt x="511" y="1759"/>
                </a:lnTo>
                <a:lnTo>
                  <a:pt x="517" y="1719"/>
                </a:lnTo>
                <a:lnTo>
                  <a:pt x="523" y="1678"/>
                </a:lnTo>
                <a:lnTo>
                  <a:pt x="527" y="1636"/>
                </a:lnTo>
                <a:lnTo>
                  <a:pt x="530" y="1593"/>
                </a:lnTo>
                <a:lnTo>
                  <a:pt x="533" y="1552"/>
                </a:lnTo>
                <a:lnTo>
                  <a:pt x="536" y="1476"/>
                </a:lnTo>
                <a:lnTo>
                  <a:pt x="539" y="1414"/>
                </a:lnTo>
                <a:lnTo>
                  <a:pt x="539" y="1414"/>
                </a:lnTo>
                <a:lnTo>
                  <a:pt x="539" y="1387"/>
                </a:lnTo>
                <a:lnTo>
                  <a:pt x="538" y="1359"/>
                </a:lnTo>
                <a:lnTo>
                  <a:pt x="535" y="1331"/>
                </a:lnTo>
                <a:lnTo>
                  <a:pt x="532" y="1305"/>
                </a:lnTo>
                <a:lnTo>
                  <a:pt x="524" y="1250"/>
                </a:lnTo>
                <a:lnTo>
                  <a:pt x="516" y="1199"/>
                </a:lnTo>
                <a:lnTo>
                  <a:pt x="506" y="1155"/>
                </a:lnTo>
                <a:lnTo>
                  <a:pt x="497" y="1119"/>
                </a:lnTo>
                <a:lnTo>
                  <a:pt x="490" y="1088"/>
                </a:lnTo>
                <a:lnTo>
                  <a:pt x="463" y="1046"/>
                </a:lnTo>
                <a:lnTo>
                  <a:pt x="463" y="1046"/>
                </a:lnTo>
                <a:lnTo>
                  <a:pt x="483" y="1039"/>
                </a:lnTo>
                <a:lnTo>
                  <a:pt x="483" y="1039"/>
                </a:lnTo>
                <a:lnTo>
                  <a:pt x="487" y="1038"/>
                </a:lnTo>
                <a:lnTo>
                  <a:pt x="489" y="1038"/>
                </a:lnTo>
                <a:lnTo>
                  <a:pt x="491" y="1039"/>
                </a:lnTo>
                <a:lnTo>
                  <a:pt x="493" y="1040"/>
                </a:lnTo>
                <a:lnTo>
                  <a:pt x="495" y="1044"/>
                </a:lnTo>
                <a:lnTo>
                  <a:pt x="497" y="1045"/>
                </a:lnTo>
                <a:lnTo>
                  <a:pt x="502" y="1046"/>
                </a:lnTo>
                <a:lnTo>
                  <a:pt x="502" y="1046"/>
                </a:lnTo>
                <a:lnTo>
                  <a:pt x="505" y="1045"/>
                </a:lnTo>
                <a:lnTo>
                  <a:pt x="507" y="1044"/>
                </a:lnTo>
                <a:lnTo>
                  <a:pt x="511" y="1039"/>
                </a:lnTo>
                <a:lnTo>
                  <a:pt x="513" y="1032"/>
                </a:lnTo>
                <a:lnTo>
                  <a:pt x="515" y="1023"/>
                </a:lnTo>
                <a:lnTo>
                  <a:pt x="516" y="1007"/>
                </a:lnTo>
                <a:lnTo>
                  <a:pt x="516" y="1000"/>
                </a:lnTo>
                <a:lnTo>
                  <a:pt x="597" y="1004"/>
                </a:lnTo>
                <a:lnTo>
                  <a:pt x="604" y="994"/>
                </a:lnTo>
                <a:lnTo>
                  <a:pt x="604" y="994"/>
                </a:lnTo>
                <a:lnTo>
                  <a:pt x="619" y="1028"/>
                </a:lnTo>
                <a:lnTo>
                  <a:pt x="651" y="1106"/>
                </a:lnTo>
                <a:lnTo>
                  <a:pt x="668" y="1149"/>
                </a:lnTo>
                <a:lnTo>
                  <a:pt x="682" y="1188"/>
                </a:lnTo>
                <a:lnTo>
                  <a:pt x="688" y="1205"/>
                </a:lnTo>
                <a:lnTo>
                  <a:pt x="691" y="1218"/>
                </a:lnTo>
                <a:lnTo>
                  <a:pt x="693" y="1229"/>
                </a:lnTo>
                <a:lnTo>
                  <a:pt x="691" y="1235"/>
                </a:lnTo>
                <a:lnTo>
                  <a:pt x="691" y="1235"/>
                </a:lnTo>
                <a:lnTo>
                  <a:pt x="689" y="1244"/>
                </a:lnTo>
                <a:lnTo>
                  <a:pt x="686" y="1252"/>
                </a:lnTo>
                <a:lnTo>
                  <a:pt x="683" y="1270"/>
                </a:lnTo>
                <a:lnTo>
                  <a:pt x="682" y="1288"/>
                </a:lnTo>
                <a:lnTo>
                  <a:pt x="682" y="1300"/>
                </a:lnTo>
                <a:lnTo>
                  <a:pt x="682" y="1300"/>
                </a:lnTo>
                <a:lnTo>
                  <a:pt x="684" y="1325"/>
                </a:lnTo>
                <a:lnTo>
                  <a:pt x="685" y="1341"/>
                </a:lnTo>
                <a:lnTo>
                  <a:pt x="685" y="1358"/>
                </a:lnTo>
                <a:lnTo>
                  <a:pt x="685" y="1358"/>
                </a:lnTo>
                <a:lnTo>
                  <a:pt x="688" y="1374"/>
                </a:lnTo>
                <a:lnTo>
                  <a:pt x="693" y="1397"/>
                </a:lnTo>
                <a:lnTo>
                  <a:pt x="711" y="1462"/>
                </a:lnTo>
                <a:lnTo>
                  <a:pt x="729" y="1528"/>
                </a:lnTo>
                <a:lnTo>
                  <a:pt x="736" y="1553"/>
                </a:lnTo>
                <a:lnTo>
                  <a:pt x="740" y="1570"/>
                </a:lnTo>
                <a:lnTo>
                  <a:pt x="740" y="1570"/>
                </a:lnTo>
                <a:lnTo>
                  <a:pt x="745" y="1593"/>
                </a:lnTo>
                <a:lnTo>
                  <a:pt x="750" y="1611"/>
                </a:lnTo>
                <a:lnTo>
                  <a:pt x="753" y="1622"/>
                </a:lnTo>
                <a:lnTo>
                  <a:pt x="755" y="1625"/>
                </a:lnTo>
                <a:lnTo>
                  <a:pt x="757" y="1626"/>
                </a:lnTo>
                <a:lnTo>
                  <a:pt x="757" y="1626"/>
                </a:lnTo>
                <a:lnTo>
                  <a:pt x="762" y="1628"/>
                </a:lnTo>
                <a:lnTo>
                  <a:pt x="767" y="1629"/>
                </a:lnTo>
                <a:lnTo>
                  <a:pt x="773" y="1633"/>
                </a:lnTo>
                <a:lnTo>
                  <a:pt x="773" y="1633"/>
                </a:lnTo>
                <a:lnTo>
                  <a:pt x="778" y="1656"/>
                </a:lnTo>
                <a:lnTo>
                  <a:pt x="780" y="1672"/>
                </a:lnTo>
                <a:lnTo>
                  <a:pt x="780" y="1676"/>
                </a:lnTo>
                <a:lnTo>
                  <a:pt x="780" y="1679"/>
                </a:lnTo>
                <a:lnTo>
                  <a:pt x="780" y="1679"/>
                </a:lnTo>
                <a:lnTo>
                  <a:pt x="778" y="1679"/>
                </a:lnTo>
                <a:lnTo>
                  <a:pt x="777" y="1681"/>
                </a:lnTo>
                <a:lnTo>
                  <a:pt x="772" y="1689"/>
                </a:lnTo>
                <a:lnTo>
                  <a:pt x="767" y="1701"/>
                </a:lnTo>
                <a:lnTo>
                  <a:pt x="767" y="1701"/>
                </a:lnTo>
                <a:lnTo>
                  <a:pt x="780" y="1751"/>
                </a:lnTo>
                <a:lnTo>
                  <a:pt x="780" y="1751"/>
                </a:lnTo>
                <a:lnTo>
                  <a:pt x="781" y="1753"/>
                </a:lnTo>
                <a:lnTo>
                  <a:pt x="785" y="1759"/>
                </a:lnTo>
                <a:lnTo>
                  <a:pt x="792" y="1765"/>
                </a:lnTo>
                <a:lnTo>
                  <a:pt x="800" y="1773"/>
                </a:lnTo>
                <a:lnTo>
                  <a:pt x="810" y="1780"/>
                </a:lnTo>
                <a:lnTo>
                  <a:pt x="820" y="1785"/>
                </a:lnTo>
                <a:lnTo>
                  <a:pt x="833" y="1789"/>
                </a:lnTo>
                <a:lnTo>
                  <a:pt x="839" y="1790"/>
                </a:lnTo>
                <a:lnTo>
                  <a:pt x="845" y="1790"/>
                </a:lnTo>
                <a:lnTo>
                  <a:pt x="845" y="1790"/>
                </a:lnTo>
                <a:lnTo>
                  <a:pt x="869" y="1787"/>
                </a:lnTo>
                <a:lnTo>
                  <a:pt x="890" y="1785"/>
                </a:lnTo>
                <a:lnTo>
                  <a:pt x="897" y="1782"/>
                </a:lnTo>
                <a:lnTo>
                  <a:pt x="905" y="1780"/>
                </a:lnTo>
                <a:lnTo>
                  <a:pt x="908" y="1778"/>
                </a:lnTo>
                <a:lnTo>
                  <a:pt x="909" y="1773"/>
                </a:lnTo>
                <a:lnTo>
                  <a:pt x="909" y="1773"/>
                </a:lnTo>
                <a:lnTo>
                  <a:pt x="909" y="1768"/>
                </a:lnTo>
                <a:lnTo>
                  <a:pt x="908" y="1763"/>
                </a:lnTo>
                <a:lnTo>
                  <a:pt x="905" y="1752"/>
                </a:lnTo>
                <a:lnTo>
                  <a:pt x="900" y="1743"/>
                </a:lnTo>
                <a:lnTo>
                  <a:pt x="897" y="1740"/>
                </a:lnTo>
                <a:lnTo>
                  <a:pt x="897" y="1740"/>
                </a:lnTo>
                <a:lnTo>
                  <a:pt x="897" y="1740"/>
                </a:lnTo>
                <a:lnTo>
                  <a:pt x="898" y="1737"/>
                </a:lnTo>
                <a:lnTo>
                  <a:pt x="898" y="1735"/>
                </a:lnTo>
                <a:lnTo>
                  <a:pt x="897" y="1730"/>
                </a:lnTo>
                <a:lnTo>
                  <a:pt x="897" y="1730"/>
                </a:lnTo>
                <a:lnTo>
                  <a:pt x="894" y="1728"/>
                </a:lnTo>
                <a:lnTo>
                  <a:pt x="891" y="1724"/>
                </a:lnTo>
                <a:lnTo>
                  <a:pt x="889" y="1717"/>
                </a:lnTo>
                <a:lnTo>
                  <a:pt x="884" y="1701"/>
                </a:lnTo>
                <a:lnTo>
                  <a:pt x="884" y="1701"/>
                </a:lnTo>
                <a:lnTo>
                  <a:pt x="880" y="1692"/>
                </a:lnTo>
                <a:lnTo>
                  <a:pt x="875" y="1684"/>
                </a:lnTo>
                <a:lnTo>
                  <a:pt x="870" y="1678"/>
                </a:lnTo>
                <a:lnTo>
                  <a:pt x="864" y="1673"/>
                </a:lnTo>
                <a:lnTo>
                  <a:pt x="856" y="1665"/>
                </a:lnTo>
                <a:lnTo>
                  <a:pt x="852" y="1662"/>
                </a:lnTo>
                <a:lnTo>
                  <a:pt x="851" y="1659"/>
                </a:lnTo>
                <a:lnTo>
                  <a:pt x="851" y="1659"/>
                </a:lnTo>
                <a:lnTo>
                  <a:pt x="851" y="1654"/>
                </a:lnTo>
                <a:lnTo>
                  <a:pt x="849" y="1650"/>
                </a:lnTo>
                <a:lnTo>
                  <a:pt x="841" y="1636"/>
                </a:lnTo>
                <a:lnTo>
                  <a:pt x="839" y="1629"/>
                </a:lnTo>
                <a:lnTo>
                  <a:pt x="836" y="1622"/>
                </a:lnTo>
                <a:lnTo>
                  <a:pt x="836" y="1614"/>
                </a:lnTo>
                <a:lnTo>
                  <a:pt x="839" y="1607"/>
                </a:lnTo>
                <a:lnTo>
                  <a:pt x="839" y="1607"/>
                </a:lnTo>
                <a:lnTo>
                  <a:pt x="844" y="1592"/>
                </a:lnTo>
                <a:lnTo>
                  <a:pt x="849" y="1579"/>
                </a:lnTo>
                <a:lnTo>
                  <a:pt x="850" y="1573"/>
                </a:lnTo>
                <a:lnTo>
                  <a:pt x="851" y="1568"/>
                </a:lnTo>
                <a:lnTo>
                  <a:pt x="850" y="1562"/>
                </a:lnTo>
                <a:lnTo>
                  <a:pt x="849" y="1558"/>
                </a:lnTo>
                <a:lnTo>
                  <a:pt x="849" y="1558"/>
                </a:lnTo>
                <a:lnTo>
                  <a:pt x="839" y="1544"/>
                </a:lnTo>
                <a:lnTo>
                  <a:pt x="835" y="1539"/>
                </a:lnTo>
                <a:lnTo>
                  <a:pt x="835" y="1473"/>
                </a:lnTo>
                <a:lnTo>
                  <a:pt x="909" y="1398"/>
                </a:lnTo>
                <a:lnTo>
                  <a:pt x="909" y="1398"/>
                </a:lnTo>
                <a:lnTo>
                  <a:pt x="917" y="1390"/>
                </a:lnTo>
                <a:lnTo>
                  <a:pt x="925" y="1375"/>
                </a:lnTo>
                <a:lnTo>
                  <a:pt x="935" y="1358"/>
                </a:lnTo>
                <a:lnTo>
                  <a:pt x="946" y="1338"/>
                </a:lnTo>
                <a:lnTo>
                  <a:pt x="956" y="1316"/>
                </a:lnTo>
                <a:lnTo>
                  <a:pt x="964" y="1295"/>
                </a:lnTo>
                <a:lnTo>
                  <a:pt x="970" y="1277"/>
                </a:lnTo>
                <a:lnTo>
                  <a:pt x="972" y="1268"/>
                </a:lnTo>
                <a:lnTo>
                  <a:pt x="972" y="1261"/>
                </a:lnTo>
                <a:lnTo>
                  <a:pt x="972" y="1261"/>
                </a:lnTo>
                <a:lnTo>
                  <a:pt x="970" y="1219"/>
                </a:lnTo>
                <a:lnTo>
                  <a:pt x="967" y="1161"/>
                </a:lnTo>
                <a:lnTo>
                  <a:pt x="962" y="1082"/>
                </a:lnTo>
                <a:lnTo>
                  <a:pt x="962" y="1082"/>
                </a:lnTo>
                <a:lnTo>
                  <a:pt x="964" y="1083"/>
                </a:lnTo>
                <a:lnTo>
                  <a:pt x="972" y="1084"/>
                </a:lnTo>
                <a:lnTo>
                  <a:pt x="991" y="1084"/>
                </a:lnTo>
                <a:lnTo>
                  <a:pt x="1028" y="1082"/>
                </a:lnTo>
                <a:lnTo>
                  <a:pt x="1028" y="1082"/>
                </a:lnTo>
                <a:lnTo>
                  <a:pt x="1069" y="1077"/>
                </a:lnTo>
                <a:lnTo>
                  <a:pt x="1083" y="1074"/>
                </a:lnTo>
                <a:lnTo>
                  <a:pt x="1095" y="1071"/>
                </a:lnTo>
                <a:lnTo>
                  <a:pt x="1102" y="1066"/>
                </a:lnTo>
                <a:lnTo>
                  <a:pt x="1108" y="1061"/>
                </a:lnTo>
                <a:lnTo>
                  <a:pt x="1111" y="1053"/>
                </a:lnTo>
                <a:lnTo>
                  <a:pt x="1112" y="1046"/>
                </a:lnTo>
                <a:lnTo>
                  <a:pt x="1112" y="1046"/>
                </a:lnTo>
                <a:lnTo>
                  <a:pt x="1112" y="1034"/>
                </a:lnTo>
                <a:lnTo>
                  <a:pt x="1111" y="1019"/>
                </a:lnTo>
                <a:lnTo>
                  <a:pt x="1106" y="984"/>
                </a:lnTo>
                <a:lnTo>
                  <a:pt x="1100" y="951"/>
                </a:lnTo>
                <a:lnTo>
                  <a:pt x="1096" y="932"/>
                </a:lnTo>
                <a:lnTo>
                  <a:pt x="1096" y="932"/>
                </a:lnTo>
                <a:lnTo>
                  <a:pt x="1094" y="921"/>
                </a:lnTo>
                <a:lnTo>
                  <a:pt x="1092" y="910"/>
                </a:lnTo>
                <a:lnTo>
                  <a:pt x="1091" y="900"/>
                </a:lnTo>
                <a:lnTo>
                  <a:pt x="1090" y="897"/>
                </a:lnTo>
                <a:lnTo>
                  <a:pt x="1090" y="895"/>
                </a:lnTo>
                <a:lnTo>
                  <a:pt x="1090" y="895"/>
                </a:lnTo>
                <a:lnTo>
                  <a:pt x="1086" y="889"/>
                </a:lnTo>
                <a:lnTo>
                  <a:pt x="1078" y="873"/>
                </a:lnTo>
                <a:lnTo>
                  <a:pt x="1056" y="827"/>
                </a:lnTo>
                <a:lnTo>
                  <a:pt x="1020" y="752"/>
                </a:lnTo>
                <a:lnTo>
                  <a:pt x="1020" y="752"/>
                </a:lnTo>
                <a:lnTo>
                  <a:pt x="1014" y="740"/>
                </a:lnTo>
                <a:lnTo>
                  <a:pt x="1012" y="735"/>
                </a:lnTo>
                <a:lnTo>
                  <a:pt x="1008" y="733"/>
                </a:lnTo>
                <a:lnTo>
                  <a:pt x="1008" y="733"/>
                </a:lnTo>
                <a:lnTo>
                  <a:pt x="1006" y="726"/>
                </a:lnTo>
                <a:lnTo>
                  <a:pt x="1001" y="709"/>
                </a:lnTo>
                <a:lnTo>
                  <a:pt x="991" y="661"/>
                </a:lnTo>
                <a:lnTo>
                  <a:pt x="979" y="593"/>
                </a:lnTo>
                <a:lnTo>
                  <a:pt x="1044" y="511"/>
                </a:lnTo>
                <a:lnTo>
                  <a:pt x="1044" y="511"/>
                </a:lnTo>
                <a:lnTo>
                  <a:pt x="1050" y="511"/>
                </a:lnTo>
                <a:lnTo>
                  <a:pt x="1063" y="512"/>
                </a:lnTo>
                <a:lnTo>
                  <a:pt x="1072" y="512"/>
                </a:lnTo>
                <a:lnTo>
                  <a:pt x="1079" y="512"/>
                </a:lnTo>
                <a:lnTo>
                  <a:pt x="1085" y="510"/>
                </a:lnTo>
                <a:lnTo>
                  <a:pt x="1090" y="507"/>
                </a:lnTo>
                <a:lnTo>
                  <a:pt x="1090" y="507"/>
                </a:lnTo>
                <a:lnTo>
                  <a:pt x="1100" y="494"/>
                </a:lnTo>
                <a:lnTo>
                  <a:pt x="1112" y="474"/>
                </a:lnTo>
                <a:lnTo>
                  <a:pt x="1118" y="464"/>
                </a:lnTo>
                <a:lnTo>
                  <a:pt x="1123" y="453"/>
                </a:lnTo>
                <a:lnTo>
                  <a:pt x="1125" y="444"/>
                </a:lnTo>
                <a:lnTo>
                  <a:pt x="1125" y="439"/>
                </a:lnTo>
                <a:lnTo>
                  <a:pt x="1125" y="435"/>
                </a:lnTo>
                <a:lnTo>
                  <a:pt x="1125" y="435"/>
                </a:lnTo>
                <a:lnTo>
                  <a:pt x="1123" y="429"/>
                </a:lnTo>
                <a:lnTo>
                  <a:pt x="1118" y="425"/>
                </a:lnTo>
                <a:lnTo>
                  <a:pt x="1112" y="420"/>
                </a:lnTo>
                <a:lnTo>
                  <a:pt x="1106" y="416"/>
                </a:lnTo>
                <a:lnTo>
                  <a:pt x="1094" y="412"/>
                </a:lnTo>
                <a:lnTo>
                  <a:pt x="1086" y="410"/>
                </a:lnTo>
                <a:lnTo>
                  <a:pt x="1086" y="410"/>
                </a:lnTo>
                <a:lnTo>
                  <a:pt x="1076" y="404"/>
                </a:lnTo>
                <a:lnTo>
                  <a:pt x="1074" y="404"/>
                </a:lnTo>
                <a:lnTo>
                  <a:pt x="1070" y="403"/>
                </a:lnTo>
                <a:lnTo>
                  <a:pt x="1069" y="404"/>
                </a:lnTo>
                <a:lnTo>
                  <a:pt x="1067" y="406"/>
                </a:lnTo>
                <a:lnTo>
                  <a:pt x="1067" y="406"/>
                </a:lnTo>
                <a:lnTo>
                  <a:pt x="1064" y="411"/>
                </a:lnTo>
                <a:lnTo>
                  <a:pt x="1064" y="414"/>
                </a:lnTo>
                <a:lnTo>
                  <a:pt x="1062" y="416"/>
                </a:lnTo>
                <a:lnTo>
                  <a:pt x="1057" y="420"/>
                </a:lnTo>
                <a:lnTo>
                  <a:pt x="1057" y="420"/>
                </a:lnTo>
                <a:lnTo>
                  <a:pt x="1044" y="425"/>
                </a:lnTo>
                <a:lnTo>
                  <a:pt x="1040" y="427"/>
                </a:lnTo>
                <a:lnTo>
                  <a:pt x="1037" y="429"/>
                </a:lnTo>
                <a:lnTo>
                  <a:pt x="1037" y="429"/>
                </a:lnTo>
                <a:lnTo>
                  <a:pt x="1036" y="432"/>
                </a:lnTo>
                <a:lnTo>
                  <a:pt x="1036" y="437"/>
                </a:lnTo>
                <a:lnTo>
                  <a:pt x="1035" y="442"/>
                </a:lnTo>
                <a:lnTo>
                  <a:pt x="1034" y="445"/>
                </a:lnTo>
                <a:lnTo>
                  <a:pt x="1034" y="445"/>
                </a:lnTo>
                <a:lnTo>
                  <a:pt x="1034" y="448"/>
                </a:lnTo>
                <a:lnTo>
                  <a:pt x="1034" y="449"/>
                </a:lnTo>
                <a:lnTo>
                  <a:pt x="1034" y="451"/>
                </a:lnTo>
                <a:lnTo>
                  <a:pt x="1034" y="453"/>
                </a:lnTo>
                <a:lnTo>
                  <a:pt x="1034" y="454"/>
                </a:lnTo>
                <a:lnTo>
                  <a:pt x="1028" y="459"/>
                </a:lnTo>
                <a:lnTo>
                  <a:pt x="1028" y="459"/>
                </a:lnTo>
                <a:lnTo>
                  <a:pt x="1020" y="462"/>
                </a:lnTo>
                <a:lnTo>
                  <a:pt x="1017" y="465"/>
                </a:lnTo>
                <a:lnTo>
                  <a:pt x="1011" y="472"/>
                </a:lnTo>
                <a:lnTo>
                  <a:pt x="1011" y="472"/>
                </a:lnTo>
                <a:lnTo>
                  <a:pt x="997" y="483"/>
                </a:lnTo>
                <a:lnTo>
                  <a:pt x="972" y="504"/>
                </a:lnTo>
                <a:lnTo>
                  <a:pt x="936" y="531"/>
                </a:lnTo>
                <a:lnTo>
                  <a:pt x="936" y="531"/>
                </a:lnTo>
                <a:lnTo>
                  <a:pt x="936" y="500"/>
                </a:lnTo>
                <a:lnTo>
                  <a:pt x="936" y="477"/>
                </a:lnTo>
                <a:lnTo>
                  <a:pt x="936" y="462"/>
                </a:lnTo>
                <a:lnTo>
                  <a:pt x="936" y="462"/>
                </a:lnTo>
                <a:lnTo>
                  <a:pt x="936" y="457"/>
                </a:lnTo>
                <a:lnTo>
                  <a:pt x="936" y="455"/>
                </a:lnTo>
                <a:lnTo>
                  <a:pt x="940" y="448"/>
                </a:lnTo>
                <a:lnTo>
                  <a:pt x="944" y="438"/>
                </a:lnTo>
                <a:lnTo>
                  <a:pt x="945" y="429"/>
                </a:lnTo>
                <a:lnTo>
                  <a:pt x="946" y="420"/>
                </a:lnTo>
                <a:lnTo>
                  <a:pt x="946" y="420"/>
                </a:lnTo>
                <a:lnTo>
                  <a:pt x="946" y="407"/>
                </a:lnTo>
                <a:lnTo>
                  <a:pt x="945" y="396"/>
                </a:lnTo>
                <a:lnTo>
                  <a:pt x="942" y="376"/>
                </a:lnTo>
                <a:lnTo>
                  <a:pt x="936" y="348"/>
                </a:lnTo>
                <a:lnTo>
                  <a:pt x="936" y="348"/>
                </a:lnTo>
                <a:lnTo>
                  <a:pt x="934" y="334"/>
                </a:lnTo>
                <a:lnTo>
                  <a:pt x="928" y="314"/>
                </a:lnTo>
                <a:lnTo>
                  <a:pt x="924" y="304"/>
                </a:lnTo>
                <a:lnTo>
                  <a:pt x="919" y="294"/>
                </a:lnTo>
                <a:lnTo>
                  <a:pt x="913" y="286"/>
                </a:lnTo>
                <a:lnTo>
                  <a:pt x="907" y="279"/>
                </a:lnTo>
                <a:lnTo>
                  <a:pt x="907" y="279"/>
                </a:lnTo>
                <a:lnTo>
                  <a:pt x="900" y="275"/>
                </a:lnTo>
                <a:lnTo>
                  <a:pt x="891" y="271"/>
                </a:lnTo>
                <a:lnTo>
                  <a:pt x="875" y="265"/>
                </a:lnTo>
                <a:lnTo>
                  <a:pt x="862" y="261"/>
                </a:lnTo>
                <a:lnTo>
                  <a:pt x="855" y="260"/>
                </a:lnTo>
                <a:lnTo>
                  <a:pt x="855" y="260"/>
                </a:lnTo>
                <a:lnTo>
                  <a:pt x="844" y="258"/>
                </a:lnTo>
                <a:lnTo>
                  <a:pt x="823" y="251"/>
                </a:lnTo>
                <a:lnTo>
                  <a:pt x="796" y="243"/>
                </a:lnTo>
                <a:lnTo>
                  <a:pt x="777" y="237"/>
                </a:lnTo>
                <a:lnTo>
                  <a:pt x="777" y="237"/>
                </a:lnTo>
                <a:lnTo>
                  <a:pt x="780" y="233"/>
                </a:lnTo>
                <a:lnTo>
                  <a:pt x="784" y="228"/>
                </a:lnTo>
                <a:lnTo>
                  <a:pt x="789" y="222"/>
                </a:lnTo>
                <a:lnTo>
                  <a:pt x="792" y="215"/>
                </a:lnTo>
                <a:lnTo>
                  <a:pt x="797" y="204"/>
                </a:lnTo>
                <a:lnTo>
                  <a:pt x="801" y="192"/>
                </a:lnTo>
                <a:lnTo>
                  <a:pt x="802" y="178"/>
                </a:lnTo>
                <a:lnTo>
                  <a:pt x="802" y="178"/>
                </a:lnTo>
                <a:lnTo>
                  <a:pt x="805" y="154"/>
                </a:lnTo>
                <a:lnTo>
                  <a:pt x="806" y="144"/>
                </a:lnTo>
                <a:lnTo>
                  <a:pt x="805" y="134"/>
                </a:lnTo>
                <a:lnTo>
                  <a:pt x="802" y="125"/>
                </a:lnTo>
                <a:lnTo>
                  <a:pt x="799" y="112"/>
                </a:lnTo>
                <a:lnTo>
                  <a:pt x="790" y="97"/>
                </a:lnTo>
                <a:lnTo>
                  <a:pt x="780" y="77"/>
                </a:lnTo>
                <a:lnTo>
                  <a:pt x="780" y="77"/>
                </a:lnTo>
                <a:lnTo>
                  <a:pt x="768" y="56"/>
                </a:lnTo>
                <a:lnTo>
                  <a:pt x="757" y="42"/>
                </a:lnTo>
                <a:lnTo>
                  <a:pt x="747" y="30"/>
                </a:lnTo>
                <a:lnTo>
                  <a:pt x="739" y="21"/>
                </a:lnTo>
                <a:lnTo>
                  <a:pt x="729" y="15"/>
                </a:lnTo>
                <a:lnTo>
                  <a:pt x="719" y="11"/>
                </a:lnTo>
                <a:lnTo>
                  <a:pt x="708" y="8"/>
                </a:lnTo>
                <a:lnTo>
                  <a:pt x="695" y="5"/>
                </a:lnTo>
                <a:lnTo>
                  <a:pt x="695" y="5"/>
                </a:lnTo>
                <a:lnTo>
                  <a:pt x="671" y="2"/>
                </a:lnTo>
                <a:lnTo>
                  <a:pt x="655" y="0"/>
                </a:lnTo>
                <a:lnTo>
                  <a:pt x="646" y="2"/>
                </a:lnTo>
                <a:lnTo>
                  <a:pt x="643" y="2"/>
                </a:lnTo>
                <a:lnTo>
                  <a:pt x="643" y="2"/>
                </a:lnTo>
                <a:lnTo>
                  <a:pt x="638" y="0"/>
                </a:lnTo>
                <a:lnTo>
                  <a:pt x="632" y="0"/>
                </a:lnTo>
                <a:lnTo>
                  <a:pt x="624" y="3"/>
                </a:lnTo>
                <a:lnTo>
                  <a:pt x="615" y="6"/>
                </a:lnTo>
                <a:lnTo>
                  <a:pt x="605" y="14"/>
                </a:lnTo>
                <a:lnTo>
                  <a:pt x="600" y="19"/>
                </a:lnTo>
                <a:lnTo>
                  <a:pt x="595" y="25"/>
                </a:lnTo>
                <a:lnTo>
                  <a:pt x="589" y="32"/>
                </a:lnTo>
                <a:lnTo>
                  <a:pt x="584" y="41"/>
                </a:lnTo>
                <a:lnTo>
                  <a:pt x="584" y="41"/>
                </a:lnTo>
                <a:lnTo>
                  <a:pt x="568" y="71"/>
                </a:lnTo>
                <a:lnTo>
                  <a:pt x="558" y="91"/>
                </a:lnTo>
                <a:lnTo>
                  <a:pt x="556" y="99"/>
                </a:lnTo>
                <a:lnTo>
                  <a:pt x="554" y="108"/>
                </a:lnTo>
                <a:lnTo>
                  <a:pt x="551" y="130"/>
                </a:lnTo>
                <a:lnTo>
                  <a:pt x="551" y="130"/>
                </a:lnTo>
                <a:lnTo>
                  <a:pt x="549" y="154"/>
                </a:lnTo>
                <a:lnTo>
                  <a:pt x="545" y="176"/>
                </a:lnTo>
                <a:lnTo>
                  <a:pt x="545" y="187"/>
                </a:lnTo>
                <a:lnTo>
                  <a:pt x="545" y="198"/>
                </a:lnTo>
                <a:lnTo>
                  <a:pt x="547" y="210"/>
                </a:lnTo>
                <a:lnTo>
                  <a:pt x="551" y="223"/>
                </a:lnTo>
                <a:lnTo>
                  <a:pt x="551" y="223"/>
                </a:lnTo>
                <a:lnTo>
                  <a:pt x="560" y="245"/>
                </a:lnTo>
                <a:lnTo>
                  <a:pt x="566" y="258"/>
                </a:lnTo>
                <a:lnTo>
                  <a:pt x="569" y="262"/>
                </a:lnTo>
                <a:lnTo>
                  <a:pt x="571" y="262"/>
                </a:lnTo>
                <a:lnTo>
                  <a:pt x="578" y="247"/>
                </a:lnTo>
                <a:lnTo>
                  <a:pt x="588" y="256"/>
                </a:lnTo>
                <a:lnTo>
                  <a:pt x="597" y="233"/>
                </a:lnTo>
                <a:lnTo>
                  <a:pt x="610" y="247"/>
                </a:lnTo>
                <a:lnTo>
                  <a:pt x="617" y="231"/>
                </a:lnTo>
                <a:lnTo>
                  <a:pt x="629" y="262"/>
                </a:lnTo>
                <a:lnTo>
                  <a:pt x="629" y="262"/>
                </a:lnTo>
                <a:lnTo>
                  <a:pt x="624" y="266"/>
                </a:lnTo>
                <a:lnTo>
                  <a:pt x="613" y="271"/>
                </a:lnTo>
                <a:lnTo>
                  <a:pt x="594" y="279"/>
                </a:lnTo>
                <a:lnTo>
                  <a:pt x="594" y="279"/>
                </a:lnTo>
                <a:lnTo>
                  <a:pt x="580" y="284"/>
                </a:lnTo>
                <a:lnTo>
                  <a:pt x="565" y="289"/>
                </a:lnTo>
                <a:lnTo>
                  <a:pt x="530" y="299"/>
                </a:lnTo>
                <a:lnTo>
                  <a:pt x="515" y="304"/>
                </a:lnTo>
                <a:lnTo>
                  <a:pt x="500" y="310"/>
                </a:lnTo>
                <a:lnTo>
                  <a:pt x="488" y="317"/>
                </a:lnTo>
                <a:lnTo>
                  <a:pt x="483" y="321"/>
                </a:lnTo>
                <a:lnTo>
                  <a:pt x="479" y="325"/>
                </a:lnTo>
                <a:lnTo>
                  <a:pt x="479" y="325"/>
                </a:lnTo>
                <a:lnTo>
                  <a:pt x="473" y="333"/>
                </a:lnTo>
                <a:lnTo>
                  <a:pt x="466" y="340"/>
                </a:lnTo>
                <a:lnTo>
                  <a:pt x="449" y="355"/>
                </a:lnTo>
                <a:lnTo>
                  <a:pt x="430" y="371"/>
                </a:lnTo>
                <a:lnTo>
                  <a:pt x="444" y="383"/>
                </a:lnTo>
                <a:lnTo>
                  <a:pt x="444" y="383"/>
                </a:lnTo>
                <a:lnTo>
                  <a:pt x="434" y="398"/>
                </a:lnTo>
                <a:lnTo>
                  <a:pt x="410" y="431"/>
                </a:lnTo>
                <a:lnTo>
                  <a:pt x="396" y="449"/>
                </a:lnTo>
                <a:lnTo>
                  <a:pt x="382" y="466"/>
                </a:lnTo>
                <a:lnTo>
                  <a:pt x="370" y="479"/>
                </a:lnTo>
                <a:lnTo>
                  <a:pt x="363" y="484"/>
                </a:lnTo>
                <a:lnTo>
                  <a:pt x="360" y="488"/>
                </a:lnTo>
                <a:lnTo>
                  <a:pt x="360" y="488"/>
                </a:lnTo>
                <a:lnTo>
                  <a:pt x="326" y="504"/>
                </a:lnTo>
                <a:lnTo>
                  <a:pt x="276" y="527"/>
                </a:lnTo>
                <a:lnTo>
                  <a:pt x="210" y="556"/>
                </a:lnTo>
                <a:lnTo>
                  <a:pt x="183" y="533"/>
                </a:lnTo>
                <a:lnTo>
                  <a:pt x="183" y="533"/>
                </a:lnTo>
                <a:lnTo>
                  <a:pt x="184" y="532"/>
                </a:lnTo>
                <a:lnTo>
                  <a:pt x="184" y="529"/>
                </a:lnTo>
                <a:lnTo>
                  <a:pt x="184" y="527"/>
                </a:lnTo>
                <a:lnTo>
                  <a:pt x="183" y="526"/>
                </a:lnTo>
                <a:lnTo>
                  <a:pt x="181" y="523"/>
                </a:lnTo>
                <a:lnTo>
                  <a:pt x="177" y="521"/>
                </a:lnTo>
                <a:lnTo>
                  <a:pt x="177" y="521"/>
                </a:lnTo>
                <a:lnTo>
                  <a:pt x="172" y="518"/>
                </a:lnTo>
                <a:lnTo>
                  <a:pt x="170" y="516"/>
                </a:lnTo>
                <a:lnTo>
                  <a:pt x="164" y="510"/>
                </a:lnTo>
                <a:lnTo>
                  <a:pt x="160" y="509"/>
                </a:lnTo>
                <a:lnTo>
                  <a:pt x="155" y="506"/>
                </a:lnTo>
                <a:lnTo>
                  <a:pt x="149" y="505"/>
                </a:lnTo>
                <a:lnTo>
                  <a:pt x="140" y="504"/>
                </a:lnTo>
                <a:lnTo>
                  <a:pt x="140" y="504"/>
                </a:lnTo>
                <a:lnTo>
                  <a:pt x="133" y="505"/>
                </a:lnTo>
                <a:lnTo>
                  <a:pt x="127" y="507"/>
                </a:lnTo>
                <a:lnTo>
                  <a:pt x="123" y="511"/>
                </a:lnTo>
                <a:lnTo>
                  <a:pt x="121" y="516"/>
                </a:lnTo>
                <a:lnTo>
                  <a:pt x="121" y="522"/>
                </a:lnTo>
                <a:lnTo>
                  <a:pt x="121" y="526"/>
                </a:lnTo>
                <a:lnTo>
                  <a:pt x="121" y="531"/>
                </a:lnTo>
                <a:lnTo>
                  <a:pt x="101" y="531"/>
                </a:lnTo>
                <a:lnTo>
                  <a:pt x="101" y="531"/>
                </a:lnTo>
                <a:lnTo>
                  <a:pt x="103" y="529"/>
                </a:lnTo>
                <a:lnTo>
                  <a:pt x="104" y="528"/>
                </a:lnTo>
                <a:lnTo>
                  <a:pt x="100" y="528"/>
                </a:lnTo>
                <a:lnTo>
                  <a:pt x="86" y="531"/>
                </a:lnTo>
                <a:lnTo>
                  <a:pt x="86" y="531"/>
                </a:lnTo>
                <a:lnTo>
                  <a:pt x="68" y="534"/>
                </a:lnTo>
                <a:lnTo>
                  <a:pt x="57" y="539"/>
                </a:lnTo>
                <a:lnTo>
                  <a:pt x="50" y="543"/>
                </a:lnTo>
                <a:lnTo>
                  <a:pt x="43" y="546"/>
                </a:lnTo>
                <a:lnTo>
                  <a:pt x="43" y="546"/>
                </a:lnTo>
                <a:lnTo>
                  <a:pt x="37" y="548"/>
                </a:lnTo>
                <a:lnTo>
                  <a:pt x="33" y="549"/>
                </a:lnTo>
                <a:lnTo>
                  <a:pt x="28" y="550"/>
                </a:lnTo>
                <a:lnTo>
                  <a:pt x="23" y="556"/>
                </a:lnTo>
                <a:lnTo>
                  <a:pt x="23" y="556"/>
                </a:lnTo>
                <a:lnTo>
                  <a:pt x="18" y="563"/>
                </a:lnTo>
                <a:lnTo>
                  <a:pt x="16" y="570"/>
                </a:lnTo>
                <a:lnTo>
                  <a:pt x="16" y="576"/>
                </a:lnTo>
                <a:lnTo>
                  <a:pt x="17" y="579"/>
                </a:lnTo>
                <a:lnTo>
                  <a:pt x="17" y="579"/>
                </a:lnTo>
                <a:lnTo>
                  <a:pt x="20" y="589"/>
                </a:lnTo>
                <a:lnTo>
                  <a:pt x="20" y="599"/>
                </a:lnTo>
                <a:lnTo>
                  <a:pt x="20" y="599"/>
                </a:lnTo>
                <a:lnTo>
                  <a:pt x="21" y="601"/>
                </a:lnTo>
                <a:lnTo>
                  <a:pt x="23" y="605"/>
                </a:lnTo>
                <a:lnTo>
                  <a:pt x="28" y="607"/>
                </a:lnTo>
                <a:lnTo>
                  <a:pt x="33" y="609"/>
                </a:lnTo>
                <a:lnTo>
                  <a:pt x="33" y="609"/>
                </a:lnTo>
                <a:close/>
                <a:moveTo>
                  <a:pt x="529" y="472"/>
                </a:moveTo>
                <a:lnTo>
                  <a:pt x="529" y="472"/>
                </a:lnTo>
                <a:lnTo>
                  <a:pt x="529" y="484"/>
                </a:lnTo>
                <a:lnTo>
                  <a:pt x="530" y="495"/>
                </a:lnTo>
                <a:lnTo>
                  <a:pt x="532" y="504"/>
                </a:lnTo>
                <a:lnTo>
                  <a:pt x="532" y="504"/>
                </a:lnTo>
                <a:lnTo>
                  <a:pt x="540" y="524"/>
                </a:lnTo>
                <a:lnTo>
                  <a:pt x="544" y="534"/>
                </a:lnTo>
                <a:lnTo>
                  <a:pt x="545" y="538"/>
                </a:lnTo>
                <a:lnTo>
                  <a:pt x="545" y="540"/>
                </a:lnTo>
                <a:lnTo>
                  <a:pt x="545" y="540"/>
                </a:lnTo>
                <a:lnTo>
                  <a:pt x="545" y="548"/>
                </a:lnTo>
                <a:lnTo>
                  <a:pt x="546" y="559"/>
                </a:lnTo>
                <a:lnTo>
                  <a:pt x="549" y="572"/>
                </a:lnTo>
                <a:lnTo>
                  <a:pt x="549" y="572"/>
                </a:lnTo>
                <a:lnTo>
                  <a:pt x="539" y="573"/>
                </a:lnTo>
                <a:lnTo>
                  <a:pt x="526" y="576"/>
                </a:lnTo>
                <a:lnTo>
                  <a:pt x="526" y="576"/>
                </a:lnTo>
                <a:lnTo>
                  <a:pt x="505" y="577"/>
                </a:lnTo>
                <a:lnTo>
                  <a:pt x="463" y="577"/>
                </a:lnTo>
                <a:lnTo>
                  <a:pt x="405" y="576"/>
                </a:lnTo>
                <a:lnTo>
                  <a:pt x="382" y="572"/>
                </a:lnTo>
                <a:lnTo>
                  <a:pt x="382" y="572"/>
                </a:lnTo>
                <a:lnTo>
                  <a:pt x="421" y="550"/>
                </a:lnTo>
                <a:lnTo>
                  <a:pt x="451" y="532"/>
                </a:lnTo>
                <a:lnTo>
                  <a:pt x="473" y="517"/>
                </a:lnTo>
                <a:lnTo>
                  <a:pt x="473" y="517"/>
                </a:lnTo>
                <a:lnTo>
                  <a:pt x="508" y="489"/>
                </a:lnTo>
                <a:lnTo>
                  <a:pt x="529" y="472"/>
                </a:lnTo>
                <a:lnTo>
                  <a:pt x="529" y="472"/>
                </a:lnTo>
                <a:close/>
                <a:moveTo>
                  <a:pt x="418" y="1173"/>
                </a:moveTo>
                <a:lnTo>
                  <a:pt x="469" y="1457"/>
                </a:lnTo>
                <a:lnTo>
                  <a:pt x="469" y="1457"/>
                </a:lnTo>
                <a:lnTo>
                  <a:pt x="465" y="1458"/>
                </a:lnTo>
                <a:lnTo>
                  <a:pt x="457" y="1459"/>
                </a:lnTo>
                <a:lnTo>
                  <a:pt x="457" y="1459"/>
                </a:lnTo>
                <a:lnTo>
                  <a:pt x="454" y="1462"/>
                </a:lnTo>
                <a:lnTo>
                  <a:pt x="451" y="1464"/>
                </a:lnTo>
                <a:lnTo>
                  <a:pt x="448" y="1469"/>
                </a:lnTo>
                <a:lnTo>
                  <a:pt x="448" y="1469"/>
                </a:lnTo>
                <a:lnTo>
                  <a:pt x="440" y="1470"/>
                </a:lnTo>
                <a:lnTo>
                  <a:pt x="433" y="1470"/>
                </a:lnTo>
                <a:lnTo>
                  <a:pt x="424" y="1469"/>
                </a:lnTo>
                <a:lnTo>
                  <a:pt x="424" y="1469"/>
                </a:lnTo>
                <a:lnTo>
                  <a:pt x="395" y="1467"/>
                </a:lnTo>
                <a:lnTo>
                  <a:pt x="382" y="1463"/>
                </a:lnTo>
                <a:lnTo>
                  <a:pt x="382" y="1463"/>
                </a:lnTo>
                <a:lnTo>
                  <a:pt x="382" y="1464"/>
                </a:lnTo>
                <a:lnTo>
                  <a:pt x="380" y="1466"/>
                </a:lnTo>
                <a:lnTo>
                  <a:pt x="379" y="1463"/>
                </a:lnTo>
                <a:lnTo>
                  <a:pt x="379" y="1453"/>
                </a:lnTo>
                <a:lnTo>
                  <a:pt x="379" y="1453"/>
                </a:lnTo>
                <a:lnTo>
                  <a:pt x="378" y="1428"/>
                </a:lnTo>
                <a:lnTo>
                  <a:pt x="376" y="1387"/>
                </a:lnTo>
                <a:lnTo>
                  <a:pt x="374" y="1344"/>
                </a:lnTo>
                <a:lnTo>
                  <a:pt x="374" y="1324"/>
                </a:lnTo>
                <a:lnTo>
                  <a:pt x="376" y="1307"/>
                </a:lnTo>
                <a:lnTo>
                  <a:pt x="376" y="1307"/>
                </a:lnTo>
                <a:lnTo>
                  <a:pt x="385" y="1225"/>
                </a:lnTo>
                <a:lnTo>
                  <a:pt x="385" y="1225"/>
                </a:lnTo>
                <a:lnTo>
                  <a:pt x="387" y="1218"/>
                </a:lnTo>
                <a:lnTo>
                  <a:pt x="389" y="1213"/>
                </a:lnTo>
                <a:lnTo>
                  <a:pt x="391" y="1208"/>
                </a:lnTo>
                <a:lnTo>
                  <a:pt x="405" y="1199"/>
                </a:lnTo>
                <a:lnTo>
                  <a:pt x="418" y="1173"/>
                </a:lnTo>
                <a:close/>
                <a:moveTo>
                  <a:pt x="382" y="1489"/>
                </a:moveTo>
                <a:lnTo>
                  <a:pt x="382" y="1489"/>
                </a:lnTo>
                <a:lnTo>
                  <a:pt x="389" y="1494"/>
                </a:lnTo>
                <a:lnTo>
                  <a:pt x="396" y="1496"/>
                </a:lnTo>
                <a:lnTo>
                  <a:pt x="399" y="1496"/>
                </a:lnTo>
                <a:lnTo>
                  <a:pt x="401" y="1496"/>
                </a:lnTo>
                <a:lnTo>
                  <a:pt x="401" y="1496"/>
                </a:lnTo>
                <a:lnTo>
                  <a:pt x="406" y="1494"/>
                </a:lnTo>
                <a:lnTo>
                  <a:pt x="410" y="1492"/>
                </a:lnTo>
                <a:lnTo>
                  <a:pt x="413" y="1490"/>
                </a:lnTo>
                <a:lnTo>
                  <a:pt x="418" y="1489"/>
                </a:lnTo>
                <a:lnTo>
                  <a:pt x="463" y="1489"/>
                </a:lnTo>
                <a:lnTo>
                  <a:pt x="463" y="1489"/>
                </a:lnTo>
                <a:lnTo>
                  <a:pt x="463" y="1492"/>
                </a:lnTo>
                <a:lnTo>
                  <a:pt x="465" y="1496"/>
                </a:lnTo>
                <a:lnTo>
                  <a:pt x="467" y="1498"/>
                </a:lnTo>
                <a:lnTo>
                  <a:pt x="467" y="1498"/>
                </a:lnTo>
                <a:lnTo>
                  <a:pt x="471" y="1501"/>
                </a:lnTo>
                <a:lnTo>
                  <a:pt x="476" y="1503"/>
                </a:lnTo>
                <a:lnTo>
                  <a:pt x="483" y="1506"/>
                </a:lnTo>
                <a:lnTo>
                  <a:pt x="483" y="1506"/>
                </a:lnTo>
                <a:lnTo>
                  <a:pt x="483" y="1557"/>
                </a:lnTo>
                <a:lnTo>
                  <a:pt x="482" y="1611"/>
                </a:lnTo>
                <a:lnTo>
                  <a:pt x="479" y="1673"/>
                </a:lnTo>
                <a:lnTo>
                  <a:pt x="477" y="1704"/>
                </a:lnTo>
                <a:lnTo>
                  <a:pt x="473" y="1735"/>
                </a:lnTo>
                <a:lnTo>
                  <a:pt x="469" y="1764"/>
                </a:lnTo>
                <a:lnTo>
                  <a:pt x="465" y="1791"/>
                </a:lnTo>
                <a:lnTo>
                  <a:pt x="458" y="1814"/>
                </a:lnTo>
                <a:lnTo>
                  <a:pt x="455" y="1824"/>
                </a:lnTo>
                <a:lnTo>
                  <a:pt x="451" y="1832"/>
                </a:lnTo>
                <a:lnTo>
                  <a:pt x="448" y="1840"/>
                </a:lnTo>
                <a:lnTo>
                  <a:pt x="444" y="1845"/>
                </a:lnTo>
                <a:lnTo>
                  <a:pt x="439" y="1849"/>
                </a:lnTo>
                <a:lnTo>
                  <a:pt x="434" y="1851"/>
                </a:lnTo>
                <a:lnTo>
                  <a:pt x="434" y="1851"/>
                </a:lnTo>
                <a:lnTo>
                  <a:pt x="429" y="1852"/>
                </a:lnTo>
                <a:lnTo>
                  <a:pt x="424" y="1849"/>
                </a:lnTo>
                <a:lnTo>
                  <a:pt x="421" y="1846"/>
                </a:lnTo>
                <a:lnTo>
                  <a:pt x="416" y="1840"/>
                </a:lnTo>
                <a:lnTo>
                  <a:pt x="412" y="1832"/>
                </a:lnTo>
                <a:lnTo>
                  <a:pt x="409" y="1824"/>
                </a:lnTo>
                <a:lnTo>
                  <a:pt x="401" y="1802"/>
                </a:lnTo>
                <a:lnTo>
                  <a:pt x="395" y="1775"/>
                </a:lnTo>
                <a:lnTo>
                  <a:pt x="390" y="1745"/>
                </a:lnTo>
                <a:lnTo>
                  <a:pt x="385" y="1712"/>
                </a:lnTo>
                <a:lnTo>
                  <a:pt x="382" y="1678"/>
                </a:lnTo>
                <a:lnTo>
                  <a:pt x="376" y="1609"/>
                </a:lnTo>
                <a:lnTo>
                  <a:pt x="372" y="1551"/>
                </a:lnTo>
                <a:lnTo>
                  <a:pt x="370" y="1492"/>
                </a:lnTo>
                <a:lnTo>
                  <a:pt x="382" y="1489"/>
                </a:lnTo>
                <a:close/>
                <a:moveTo>
                  <a:pt x="189" y="1453"/>
                </a:moveTo>
                <a:lnTo>
                  <a:pt x="189" y="1453"/>
                </a:lnTo>
                <a:lnTo>
                  <a:pt x="204" y="1463"/>
                </a:lnTo>
                <a:lnTo>
                  <a:pt x="215" y="1469"/>
                </a:lnTo>
                <a:lnTo>
                  <a:pt x="222" y="1473"/>
                </a:lnTo>
                <a:lnTo>
                  <a:pt x="222" y="1473"/>
                </a:lnTo>
                <a:lnTo>
                  <a:pt x="226" y="1473"/>
                </a:lnTo>
                <a:lnTo>
                  <a:pt x="229" y="1472"/>
                </a:lnTo>
                <a:lnTo>
                  <a:pt x="232" y="1470"/>
                </a:lnTo>
                <a:lnTo>
                  <a:pt x="235" y="1469"/>
                </a:lnTo>
                <a:lnTo>
                  <a:pt x="235" y="1469"/>
                </a:lnTo>
                <a:lnTo>
                  <a:pt x="237" y="1470"/>
                </a:lnTo>
                <a:lnTo>
                  <a:pt x="238" y="1472"/>
                </a:lnTo>
                <a:lnTo>
                  <a:pt x="240" y="1476"/>
                </a:lnTo>
                <a:lnTo>
                  <a:pt x="242" y="1483"/>
                </a:lnTo>
                <a:lnTo>
                  <a:pt x="242" y="1483"/>
                </a:lnTo>
                <a:lnTo>
                  <a:pt x="235" y="1529"/>
                </a:lnTo>
                <a:lnTo>
                  <a:pt x="235" y="1529"/>
                </a:lnTo>
                <a:lnTo>
                  <a:pt x="234" y="1535"/>
                </a:lnTo>
                <a:lnTo>
                  <a:pt x="234" y="1540"/>
                </a:lnTo>
                <a:lnTo>
                  <a:pt x="235" y="1545"/>
                </a:lnTo>
                <a:lnTo>
                  <a:pt x="235" y="1545"/>
                </a:lnTo>
                <a:lnTo>
                  <a:pt x="238" y="1548"/>
                </a:lnTo>
                <a:lnTo>
                  <a:pt x="240" y="1552"/>
                </a:lnTo>
                <a:lnTo>
                  <a:pt x="245" y="1554"/>
                </a:lnTo>
                <a:lnTo>
                  <a:pt x="245" y="1554"/>
                </a:lnTo>
                <a:lnTo>
                  <a:pt x="244" y="1569"/>
                </a:lnTo>
                <a:lnTo>
                  <a:pt x="240" y="1602"/>
                </a:lnTo>
                <a:lnTo>
                  <a:pt x="238" y="1619"/>
                </a:lnTo>
                <a:lnTo>
                  <a:pt x="233" y="1634"/>
                </a:lnTo>
                <a:lnTo>
                  <a:pt x="231" y="1640"/>
                </a:lnTo>
                <a:lnTo>
                  <a:pt x="228" y="1645"/>
                </a:lnTo>
                <a:lnTo>
                  <a:pt x="226" y="1648"/>
                </a:lnTo>
                <a:lnTo>
                  <a:pt x="222" y="1650"/>
                </a:lnTo>
                <a:lnTo>
                  <a:pt x="222" y="1650"/>
                </a:lnTo>
                <a:lnTo>
                  <a:pt x="221" y="1648"/>
                </a:lnTo>
                <a:lnTo>
                  <a:pt x="218" y="1647"/>
                </a:lnTo>
                <a:lnTo>
                  <a:pt x="216" y="1641"/>
                </a:lnTo>
                <a:lnTo>
                  <a:pt x="212" y="1631"/>
                </a:lnTo>
                <a:lnTo>
                  <a:pt x="210" y="1618"/>
                </a:lnTo>
                <a:lnTo>
                  <a:pt x="204" y="1587"/>
                </a:lnTo>
                <a:lnTo>
                  <a:pt x="199" y="1551"/>
                </a:lnTo>
                <a:lnTo>
                  <a:pt x="193" y="1484"/>
                </a:lnTo>
                <a:lnTo>
                  <a:pt x="189" y="1453"/>
                </a:lnTo>
                <a:lnTo>
                  <a:pt x="189" y="1453"/>
                </a:lnTo>
                <a:close/>
                <a:moveTo>
                  <a:pt x="232" y="1327"/>
                </a:moveTo>
                <a:lnTo>
                  <a:pt x="232" y="1327"/>
                </a:lnTo>
                <a:lnTo>
                  <a:pt x="183" y="1294"/>
                </a:lnTo>
                <a:lnTo>
                  <a:pt x="183" y="1294"/>
                </a:lnTo>
                <a:lnTo>
                  <a:pt x="183" y="1281"/>
                </a:lnTo>
                <a:lnTo>
                  <a:pt x="184" y="1270"/>
                </a:lnTo>
                <a:lnTo>
                  <a:pt x="187" y="1261"/>
                </a:lnTo>
                <a:lnTo>
                  <a:pt x="187" y="1261"/>
                </a:lnTo>
                <a:lnTo>
                  <a:pt x="199" y="1231"/>
                </a:lnTo>
                <a:lnTo>
                  <a:pt x="210" y="1208"/>
                </a:lnTo>
                <a:lnTo>
                  <a:pt x="249" y="1228"/>
                </a:lnTo>
                <a:lnTo>
                  <a:pt x="255" y="1297"/>
                </a:lnTo>
                <a:lnTo>
                  <a:pt x="255" y="1297"/>
                </a:lnTo>
                <a:lnTo>
                  <a:pt x="251" y="1314"/>
                </a:lnTo>
                <a:lnTo>
                  <a:pt x="249" y="1329"/>
                </a:lnTo>
                <a:lnTo>
                  <a:pt x="249" y="1329"/>
                </a:lnTo>
                <a:lnTo>
                  <a:pt x="248" y="1329"/>
                </a:lnTo>
                <a:lnTo>
                  <a:pt x="246" y="1328"/>
                </a:lnTo>
                <a:lnTo>
                  <a:pt x="243" y="1328"/>
                </a:lnTo>
                <a:lnTo>
                  <a:pt x="238" y="1328"/>
                </a:lnTo>
                <a:lnTo>
                  <a:pt x="234" y="1328"/>
                </a:lnTo>
                <a:lnTo>
                  <a:pt x="232" y="1327"/>
                </a:lnTo>
                <a:lnTo>
                  <a:pt x="232" y="1327"/>
                </a:lnTo>
                <a:close/>
                <a:moveTo>
                  <a:pt x="206" y="957"/>
                </a:moveTo>
                <a:lnTo>
                  <a:pt x="196" y="977"/>
                </a:lnTo>
                <a:lnTo>
                  <a:pt x="196" y="977"/>
                </a:lnTo>
                <a:lnTo>
                  <a:pt x="195" y="982"/>
                </a:lnTo>
                <a:lnTo>
                  <a:pt x="189" y="1000"/>
                </a:lnTo>
                <a:lnTo>
                  <a:pt x="189" y="1000"/>
                </a:lnTo>
                <a:lnTo>
                  <a:pt x="184" y="1013"/>
                </a:lnTo>
                <a:lnTo>
                  <a:pt x="184" y="1013"/>
                </a:lnTo>
                <a:lnTo>
                  <a:pt x="179" y="1039"/>
                </a:lnTo>
                <a:lnTo>
                  <a:pt x="179" y="1039"/>
                </a:lnTo>
                <a:lnTo>
                  <a:pt x="178" y="1051"/>
                </a:lnTo>
                <a:lnTo>
                  <a:pt x="177" y="1066"/>
                </a:lnTo>
                <a:lnTo>
                  <a:pt x="177" y="1096"/>
                </a:lnTo>
                <a:lnTo>
                  <a:pt x="177" y="1130"/>
                </a:lnTo>
                <a:lnTo>
                  <a:pt x="177" y="1130"/>
                </a:lnTo>
                <a:lnTo>
                  <a:pt x="172" y="1134"/>
                </a:lnTo>
                <a:lnTo>
                  <a:pt x="164" y="1144"/>
                </a:lnTo>
                <a:lnTo>
                  <a:pt x="164" y="1144"/>
                </a:lnTo>
                <a:lnTo>
                  <a:pt x="160" y="1149"/>
                </a:lnTo>
                <a:lnTo>
                  <a:pt x="160" y="1149"/>
                </a:lnTo>
                <a:lnTo>
                  <a:pt x="157" y="1153"/>
                </a:lnTo>
                <a:lnTo>
                  <a:pt x="154" y="1167"/>
                </a:lnTo>
                <a:lnTo>
                  <a:pt x="154" y="1167"/>
                </a:lnTo>
                <a:lnTo>
                  <a:pt x="151" y="1178"/>
                </a:lnTo>
                <a:lnTo>
                  <a:pt x="149" y="1192"/>
                </a:lnTo>
                <a:lnTo>
                  <a:pt x="145" y="1231"/>
                </a:lnTo>
                <a:lnTo>
                  <a:pt x="140" y="1280"/>
                </a:lnTo>
                <a:lnTo>
                  <a:pt x="131" y="1277"/>
                </a:lnTo>
                <a:lnTo>
                  <a:pt x="148" y="945"/>
                </a:lnTo>
                <a:lnTo>
                  <a:pt x="148" y="945"/>
                </a:lnTo>
                <a:lnTo>
                  <a:pt x="153" y="947"/>
                </a:lnTo>
                <a:lnTo>
                  <a:pt x="156" y="950"/>
                </a:lnTo>
                <a:lnTo>
                  <a:pt x="160" y="951"/>
                </a:lnTo>
                <a:lnTo>
                  <a:pt x="160" y="951"/>
                </a:lnTo>
                <a:lnTo>
                  <a:pt x="172" y="952"/>
                </a:lnTo>
                <a:lnTo>
                  <a:pt x="179" y="955"/>
                </a:lnTo>
                <a:lnTo>
                  <a:pt x="206" y="957"/>
                </a:lnTo>
                <a:close/>
                <a:moveTo>
                  <a:pt x="118" y="1290"/>
                </a:moveTo>
                <a:lnTo>
                  <a:pt x="144" y="1329"/>
                </a:lnTo>
                <a:lnTo>
                  <a:pt x="128" y="1329"/>
                </a:lnTo>
                <a:lnTo>
                  <a:pt x="72" y="1297"/>
                </a:lnTo>
                <a:lnTo>
                  <a:pt x="56" y="1284"/>
                </a:lnTo>
                <a:lnTo>
                  <a:pt x="118" y="1290"/>
                </a:lnTo>
                <a:close/>
                <a:moveTo>
                  <a:pt x="327" y="1006"/>
                </a:moveTo>
                <a:lnTo>
                  <a:pt x="352" y="1010"/>
                </a:lnTo>
                <a:lnTo>
                  <a:pt x="339" y="1052"/>
                </a:lnTo>
                <a:lnTo>
                  <a:pt x="327" y="1046"/>
                </a:lnTo>
                <a:lnTo>
                  <a:pt x="327" y="100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32496C16-3A4F-42E6-BF37-738946E8B32E}"/>
              </a:ext>
            </a:extLst>
          </p:cNvPr>
          <p:cNvSpPr>
            <a:spLocks noEditPoints="1"/>
          </p:cNvSpPr>
          <p:nvPr/>
        </p:nvSpPr>
        <p:spPr bwMode="auto">
          <a:xfrm>
            <a:off x="4506628" y="654075"/>
            <a:ext cx="877030" cy="1764627"/>
          </a:xfrm>
          <a:custGeom>
            <a:avLst/>
            <a:gdLst>
              <a:gd name="T0" fmla="*/ 66 w 664"/>
              <a:gd name="T1" fmla="*/ 243 h 1336"/>
              <a:gd name="T2" fmla="*/ 29 w 664"/>
              <a:gd name="T3" fmla="*/ 432 h 1336"/>
              <a:gd name="T4" fmla="*/ 60 w 664"/>
              <a:gd name="T5" fmla="*/ 658 h 1336"/>
              <a:gd name="T6" fmla="*/ 39 w 664"/>
              <a:gd name="T7" fmla="*/ 1018 h 1336"/>
              <a:gd name="T8" fmla="*/ 25 w 664"/>
              <a:gd name="T9" fmla="*/ 1219 h 1336"/>
              <a:gd name="T10" fmla="*/ 58 w 664"/>
              <a:gd name="T11" fmla="*/ 1275 h 1336"/>
              <a:gd name="T12" fmla="*/ 150 w 664"/>
              <a:gd name="T13" fmla="*/ 1246 h 1336"/>
              <a:gd name="T14" fmla="*/ 132 w 664"/>
              <a:gd name="T15" fmla="*/ 1212 h 1336"/>
              <a:gd name="T16" fmla="*/ 143 w 664"/>
              <a:gd name="T17" fmla="*/ 1017 h 1336"/>
              <a:gd name="T18" fmla="*/ 200 w 664"/>
              <a:gd name="T19" fmla="*/ 819 h 1336"/>
              <a:gd name="T20" fmla="*/ 164 w 664"/>
              <a:gd name="T21" fmla="*/ 1151 h 1336"/>
              <a:gd name="T22" fmla="*/ 192 w 664"/>
              <a:gd name="T23" fmla="*/ 1183 h 1336"/>
              <a:gd name="T24" fmla="*/ 161 w 664"/>
              <a:gd name="T25" fmla="*/ 1268 h 1336"/>
              <a:gd name="T26" fmla="*/ 225 w 664"/>
              <a:gd name="T27" fmla="*/ 1290 h 1336"/>
              <a:gd name="T28" fmla="*/ 295 w 664"/>
              <a:gd name="T29" fmla="*/ 1250 h 1336"/>
              <a:gd name="T30" fmla="*/ 293 w 664"/>
              <a:gd name="T31" fmla="*/ 1207 h 1336"/>
              <a:gd name="T32" fmla="*/ 382 w 664"/>
              <a:gd name="T33" fmla="*/ 1335 h 1336"/>
              <a:gd name="T34" fmla="*/ 450 w 664"/>
              <a:gd name="T35" fmla="*/ 1262 h 1336"/>
              <a:gd name="T36" fmla="*/ 505 w 664"/>
              <a:gd name="T37" fmla="*/ 1109 h 1336"/>
              <a:gd name="T38" fmla="*/ 559 w 664"/>
              <a:gd name="T39" fmla="*/ 1183 h 1336"/>
              <a:gd name="T40" fmla="*/ 642 w 664"/>
              <a:gd name="T41" fmla="*/ 1186 h 1336"/>
              <a:gd name="T42" fmla="*/ 646 w 664"/>
              <a:gd name="T43" fmla="*/ 1055 h 1336"/>
              <a:gd name="T44" fmla="*/ 549 w 664"/>
              <a:gd name="T45" fmla="*/ 812 h 1336"/>
              <a:gd name="T46" fmla="*/ 517 w 664"/>
              <a:gd name="T47" fmla="*/ 736 h 1336"/>
              <a:gd name="T48" fmla="*/ 598 w 664"/>
              <a:gd name="T49" fmla="*/ 633 h 1336"/>
              <a:gd name="T50" fmla="*/ 553 w 664"/>
              <a:gd name="T51" fmla="*/ 516 h 1336"/>
              <a:gd name="T52" fmla="*/ 523 w 664"/>
              <a:gd name="T53" fmla="*/ 416 h 1336"/>
              <a:gd name="T54" fmla="*/ 609 w 664"/>
              <a:gd name="T55" fmla="*/ 438 h 1336"/>
              <a:gd name="T56" fmla="*/ 643 w 664"/>
              <a:gd name="T57" fmla="*/ 438 h 1336"/>
              <a:gd name="T58" fmla="*/ 625 w 664"/>
              <a:gd name="T59" fmla="*/ 398 h 1336"/>
              <a:gd name="T60" fmla="*/ 583 w 664"/>
              <a:gd name="T61" fmla="*/ 360 h 1336"/>
              <a:gd name="T62" fmla="*/ 464 w 664"/>
              <a:gd name="T63" fmla="*/ 339 h 1336"/>
              <a:gd name="T64" fmla="*/ 349 w 664"/>
              <a:gd name="T65" fmla="*/ 238 h 1336"/>
              <a:gd name="T66" fmla="*/ 325 w 664"/>
              <a:gd name="T67" fmla="*/ 172 h 1336"/>
              <a:gd name="T68" fmla="*/ 314 w 664"/>
              <a:gd name="T69" fmla="*/ 81 h 1336"/>
              <a:gd name="T70" fmla="*/ 283 w 664"/>
              <a:gd name="T71" fmla="*/ 17 h 1336"/>
              <a:gd name="T72" fmla="*/ 197 w 664"/>
              <a:gd name="T73" fmla="*/ 5 h 1336"/>
              <a:gd name="T74" fmla="*/ 148 w 664"/>
              <a:gd name="T75" fmla="*/ 56 h 1336"/>
              <a:gd name="T76" fmla="*/ 120 w 664"/>
              <a:gd name="T77" fmla="*/ 114 h 1336"/>
              <a:gd name="T78" fmla="*/ 132 w 664"/>
              <a:gd name="T79" fmla="*/ 167 h 1336"/>
              <a:gd name="T80" fmla="*/ 476 w 664"/>
              <a:gd name="T81" fmla="*/ 490 h 1336"/>
              <a:gd name="T82" fmla="*/ 378 w 664"/>
              <a:gd name="T83" fmla="*/ 415 h 1336"/>
              <a:gd name="T84" fmla="*/ 420 w 664"/>
              <a:gd name="T85" fmla="*/ 415 h 1336"/>
              <a:gd name="T86" fmla="*/ 465 w 664"/>
              <a:gd name="T87" fmla="*/ 765 h 1336"/>
              <a:gd name="T88" fmla="*/ 471 w 664"/>
              <a:gd name="T89" fmla="*/ 941 h 1336"/>
              <a:gd name="T90" fmla="*/ 408 w 664"/>
              <a:gd name="T91" fmla="*/ 796 h 1336"/>
              <a:gd name="T92" fmla="*/ 421 w 664"/>
              <a:gd name="T93" fmla="*/ 1120 h 1336"/>
              <a:gd name="T94" fmla="*/ 433 w 664"/>
              <a:gd name="T95" fmla="*/ 1196 h 1336"/>
              <a:gd name="T96" fmla="*/ 380 w 664"/>
              <a:gd name="T97" fmla="*/ 1114 h 1336"/>
              <a:gd name="T98" fmla="*/ 334 w 664"/>
              <a:gd name="T99" fmla="*/ 1205 h 1336"/>
              <a:gd name="T100" fmla="*/ 517 w 664"/>
              <a:gd name="T101" fmla="*/ 995 h 1336"/>
              <a:gd name="T102" fmla="*/ 617 w 664"/>
              <a:gd name="T103" fmla="*/ 1062 h 1336"/>
              <a:gd name="T104" fmla="*/ 621 w 664"/>
              <a:gd name="T105" fmla="*/ 1134 h 1336"/>
              <a:gd name="T106" fmla="*/ 360 w 664"/>
              <a:gd name="T107" fmla="*/ 892 h 1336"/>
              <a:gd name="T108" fmla="*/ 389 w 664"/>
              <a:gd name="T109" fmla="*/ 963 h 1336"/>
              <a:gd name="T110" fmla="*/ 339 w 664"/>
              <a:gd name="T111" fmla="*/ 912 h 1336"/>
              <a:gd name="T112" fmla="*/ 352 w 664"/>
              <a:gd name="T113" fmla="*/ 1011 h 1336"/>
              <a:gd name="T114" fmla="*/ 370 w 664"/>
              <a:gd name="T115" fmla="*/ 1061 h 1336"/>
              <a:gd name="T116" fmla="*/ 333 w 664"/>
              <a:gd name="T117" fmla="*/ 1035 h 1336"/>
              <a:gd name="T118" fmla="*/ 539 w 664"/>
              <a:gd name="T119" fmla="*/ 869 h 1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64" h="1336">
                <a:moveTo>
                  <a:pt x="150" y="196"/>
                </a:moveTo>
                <a:lnTo>
                  <a:pt x="138" y="209"/>
                </a:lnTo>
                <a:lnTo>
                  <a:pt x="138" y="209"/>
                </a:lnTo>
                <a:lnTo>
                  <a:pt x="115" y="215"/>
                </a:lnTo>
                <a:lnTo>
                  <a:pt x="98" y="218"/>
                </a:lnTo>
                <a:lnTo>
                  <a:pt x="85" y="221"/>
                </a:lnTo>
                <a:lnTo>
                  <a:pt x="85" y="221"/>
                </a:lnTo>
                <a:lnTo>
                  <a:pt x="82" y="222"/>
                </a:lnTo>
                <a:lnTo>
                  <a:pt x="80" y="223"/>
                </a:lnTo>
                <a:lnTo>
                  <a:pt x="76" y="227"/>
                </a:lnTo>
                <a:lnTo>
                  <a:pt x="72" y="234"/>
                </a:lnTo>
                <a:lnTo>
                  <a:pt x="66" y="243"/>
                </a:lnTo>
                <a:lnTo>
                  <a:pt x="66" y="243"/>
                </a:lnTo>
                <a:lnTo>
                  <a:pt x="64" y="246"/>
                </a:lnTo>
                <a:lnTo>
                  <a:pt x="63" y="254"/>
                </a:lnTo>
                <a:lnTo>
                  <a:pt x="60" y="272"/>
                </a:lnTo>
                <a:lnTo>
                  <a:pt x="59" y="295"/>
                </a:lnTo>
                <a:lnTo>
                  <a:pt x="58" y="321"/>
                </a:lnTo>
                <a:lnTo>
                  <a:pt x="57" y="370"/>
                </a:lnTo>
                <a:lnTo>
                  <a:pt x="55" y="387"/>
                </a:lnTo>
                <a:lnTo>
                  <a:pt x="54" y="394"/>
                </a:lnTo>
                <a:lnTo>
                  <a:pt x="54" y="394"/>
                </a:lnTo>
                <a:lnTo>
                  <a:pt x="42" y="412"/>
                </a:lnTo>
                <a:lnTo>
                  <a:pt x="29" y="432"/>
                </a:lnTo>
                <a:lnTo>
                  <a:pt x="29" y="432"/>
                </a:lnTo>
                <a:lnTo>
                  <a:pt x="26" y="440"/>
                </a:lnTo>
                <a:lnTo>
                  <a:pt x="22" y="459"/>
                </a:lnTo>
                <a:lnTo>
                  <a:pt x="14" y="511"/>
                </a:lnTo>
                <a:lnTo>
                  <a:pt x="0" y="593"/>
                </a:lnTo>
                <a:lnTo>
                  <a:pt x="0" y="593"/>
                </a:lnTo>
                <a:lnTo>
                  <a:pt x="0" y="598"/>
                </a:lnTo>
                <a:lnTo>
                  <a:pt x="4" y="605"/>
                </a:lnTo>
                <a:lnTo>
                  <a:pt x="13" y="622"/>
                </a:lnTo>
                <a:lnTo>
                  <a:pt x="21" y="637"/>
                </a:lnTo>
                <a:lnTo>
                  <a:pt x="26" y="643"/>
                </a:lnTo>
                <a:lnTo>
                  <a:pt x="60" y="658"/>
                </a:lnTo>
                <a:lnTo>
                  <a:pt x="60" y="658"/>
                </a:lnTo>
                <a:lnTo>
                  <a:pt x="57" y="674"/>
                </a:lnTo>
                <a:lnTo>
                  <a:pt x="54" y="688"/>
                </a:lnTo>
                <a:lnTo>
                  <a:pt x="54" y="699"/>
                </a:lnTo>
                <a:lnTo>
                  <a:pt x="54" y="699"/>
                </a:lnTo>
                <a:lnTo>
                  <a:pt x="60" y="743"/>
                </a:lnTo>
                <a:lnTo>
                  <a:pt x="66" y="786"/>
                </a:lnTo>
                <a:lnTo>
                  <a:pt x="66" y="786"/>
                </a:lnTo>
                <a:lnTo>
                  <a:pt x="68" y="824"/>
                </a:lnTo>
                <a:lnTo>
                  <a:pt x="66" y="860"/>
                </a:lnTo>
                <a:lnTo>
                  <a:pt x="66" y="860"/>
                </a:lnTo>
                <a:lnTo>
                  <a:pt x="39" y="1018"/>
                </a:lnTo>
                <a:lnTo>
                  <a:pt x="13" y="1170"/>
                </a:lnTo>
                <a:lnTo>
                  <a:pt x="13" y="1170"/>
                </a:lnTo>
                <a:lnTo>
                  <a:pt x="14" y="1172"/>
                </a:lnTo>
                <a:lnTo>
                  <a:pt x="15" y="1173"/>
                </a:lnTo>
                <a:lnTo>
                  <a:pt x="20" y="1175"/>
                </a:lnTo>
                <a:lnTo>
                  <a:pt x="26" y="1177"/>
                </a:lnTo>
                <a:lnTo>
                  <a:pt x="26" y="1177"/>
                </a:lnTo>
                <a:lnTo>
                  <a:pt x="25" y="1181"/>
                </a:lnTo>
                <a:lnTo>
                  <a:pt x="25" y="1191"/>
                </a:lnTo>
                <a:lnTo>
                  <a:pt x="26" y="1212"/>
                </a:lnTo>
                <a:lnTo>
                  <a:pt x="26" y="1212"/>
                </a:lnTo>
                <a:lnTo>
                  <a:pt x="25" y="1219"/>
                </a:lnTo>
                <a:lnTo>
                  <a:pt x="24" y="1230"/>
                </a:lnTo>
                <a:lnTo>
                  <a:pt x="20" y="1256"/>
                </a:lnTo>
                <a:lnTo>
                  <a:pt x="20" y="1256"/>
                </a:lnTo>
                <a:lnTo>
                  <a:pt x="19" y="1262"/>
                </a:lnTo>
                <a:lnTo>
                  <a:pt x="20" y="1265"/>
                </a:lnTo>
                <a:lnTo>
                  <a:pt x="21" y="1268"/>
                </a:lnTo>
                <a:lnTo>
                  <a:pt x="24" y="1270"/>
                </a:lnTo>
                <a:lnTo>
                  <a:pt x="31" y="1272"/>
                </a:lnTo>
                <a:lnTo>
                  <a:pt x="42" y="1274"/>
                </a:lnTo>
                <a:lnTo>
                  <a:pt x="42" y="1274"/>
                </a:lnTo>
                <a:lnTo>
                  <a:pt x="49" y="1275"/>
                </a:lnTo>
                <a:lnTo>
                  <a:pt x="58" y="1275"/>
                </a:lnTo>
                <a:lnTo>
                  <a:pt x="77" y="1274"/>
                </a:lnTo>
                <a:lnTo>
                  <a:pt x="93" y="1270"/>
                </a:lnTo>
                <a:lnTo>
                  <a:pt x="99" y="1269"/>
                </a:lnTo>
                <a:lnTo>
                  <a:pt x="100" y="1268"/>
                </a:lnTo>
                <a:lnTo>
                  <a:pt x="100" y="1268"/>
                </a:lnTo>
                <a:lnTo>
                  <a:pt x="103" y="1267"/>
                </a:lnTo>
                <a:lnTo>
                  <a:pt x="108" y="1264"/>
                </a:lnTo>
                <a:lnTo>
                  <a:pt x="124" y="1258"/>
                </a:lnTo>
                <a:lnTo>
                  <a:pt x="139" y="1252"/>
                </a:lnTo>
                <a:lnTo>
                  <a:pt x="147" y="1248"/>
                </a:lnTo>
                <a:lnTo>
                  <a:pt x="150" y="1246"/>
                </a:lnTo>
                <a:lnTo>
                  <a:pt x="150" y="1246"/>
                </a:lnTo>
                <a:lnTo>
                  <a:pt x="155" y="1241"/>
                </a:lnTo>
                <a:lnTo>
                  <a:pt x="155" y="1239"/>
                </a:lnTo>
                <a:lnTo>
                  <a:pt x="155" y="1236"/>
                </a:lnTo>
                <a:lnTo>
                  <a:pt x="150" y="1224"/>
                </a:lnTo>
                <a:lnTo>
                  <a:pt x="150" y="1224"/>
                </a:lnTo>
                <a:lnTo>
                  <a:pt x="149" y="1220"/>
                </a:lnTo>
                <a:lnTo>
                  <a:pt x="147" y="1218"/>
                </a:lnTo>
                <a:lnTo>
                  <a:pt x="144" y="1216"/>
                </a:lnTo>
                <a:lnTo>
                  <a:pt x="141" y="1214"/>
                </a:lnTo>
                <a:lnTo>
                  <a:pt x="135" y="1213"/>
                </a:lnTo>
                <a:lnTo>
                  <a:pt x="132" y="1212"/>
                </a:lnTo>
                <a:lnTo>
                  <a:pt x="132" y="1212"/>
                </a:lnTo>
                <a:lnTo>
                  <a:pt x="128" y="1208"/>
                </a:lnTo>
                <a:lnTo>
                  <a:pt x="121" y="1203"/>
                </a:lnTo>
                <a:lnTo>
                  <a:pt x="110" y="1196"/>
                </a:lnTo>
                <a:lnTo>
                  <a:pt x="110" y="1196"/>
                </a:lnTo>
                <a:lnTo>
                  <a:pt x="109" y="1192"/>
                </a:lnTo>
                <a:lnTo>
                  <a:pt x="108" y="1187"/>
                </a:lnTo>
                <a:lnTo>
                  <a:pt x="107" y="1180"/>
                </a:lnTo>
                <a:lnTo>
                  <a:pt x="120" y="1177"/>
                </a:lnTo>
                <a:lnTo>
                  <a:pt x="120" y="1177"/>
                </a:lnTo>
                <a:lnTo>
                  <a:pt x="124" y="1150"/>
                </a:lnTo>
                <a:lnTo>
                  <a:pt x="132" y="1086"/>
                </a:lnTo>
                <a:lnTo>
                  <a:pt x="143" y="1017"/>
                </a:lnTo>
                <a:lnTo>
                  <a:pt x="149" y="988"/>
                </a:lnTo>
                <a:lnTo>
                  <a:pt x="154" y="966"/>
                </a:lnTo>
                <a:lnTo>
                  <a:pt x="154" y="966"/>
                </a:lnTo>
                <a:lnTo>
                  <a:pt x="166" y="925"/>
                </a:lnTo>
                <a:lnTo>
                  <a:pt x="178" y="877"/>
                </a:lnTo>
                <a:lnTo>
                  <a:pt x="191" y="834"/>
                </a:lnTo>
                <a:lnTo>
                  <a:pt x="194" y="821"/>
                </a:lnTo>
                <a:lnTo>
                  <a:pt x="197" y="817"/>
                </a:lnTo>
                <a:lnTo>
                  <a:pt x="198" y="816"/>
                </a:lnTo>
                <a:lnTo>
                  <a:pt x="198" y="816"/>
                </a:lnTo>
                <a:lnTo>
                  <a:pt x="199" y="816"/>
                </a:lnTo>
                <a:lnTo>
                  <a:pt x="200" y="819"/>
                </a:lnTo>
                <a:lnTo>
                  <a:pt x="202" y="830"/>
                </a:lnTo>
                <a:lnTo>
                  <a:pt x="204" y="866"/>
                </a:lnTo>
                <a:lnTo>
                  <a:pt x="208" y="919"/>
                </a:lnTo>
                <a:lnTo>
                  <a:pt x="208" y="919"/>
                </a:lnTo>
                <a:lnTo>
                  <a:pt x="206" y="955"/>
                </a:lnTo>
                <a:lnTo>
                  <a:pt x="203" y="1030"/>
                </a:lnTo>
                <a:lnTo>
                  <a:pt x="198" y="1139"/>
                </a:lnTo>
                <a:lnTo>
                  <a:pt x="198" y="1139"/>
                </a:lnTo>
                <a:lnTo>
                  <a:pt x="180" y="1144"/>
                </a:lnTo>
                <a:lnTo>
                  <a:pt x="167" y="1147"/>
                </a:lnTo>
                <a:lnTo>
                  <a:pt x="164" y="1150"/>
                </a:lnTo>
                <a:lnTo>
                  <a:pt x="164" y="1151"/>
                </a:lnTo>
                <a:lnTo>
                  <a:pt x="164" y="1152"/>
                </a:lnTo>
                <a:lnTo>
                  <a:pt x="164" y="1152"/>
                </a:lnTo>
                <a:lnTo>
                  <a:pt x="166" y="1153"/>
                </a:lnTo>
                <a:lnTo>
                  <a:pt x="170" y="1153"/>
                </a:lnTo>
                <a:lnTo>
                  <a:pt x="182" y="1152"/>
                </a:lnTo>
                <a:lnTo>
                  <a:pt x="198" y="1148"/>
                </a:lnTo>
                <a:lnTo>
                  <a:pt x="198" y="1148"/>
                </a:lnTo>
                <a:lnTo>
                  <a:pt x="194" y="1162"/>
                </a:lnTo>
                <a:lnTo>
                  <a:pt x="192" y="1173"/>
                </a:lnTo>
                <a:lnTo>
                  <a:pt x="192" y="1180"/>
                </a:lnTo>
                <a:lnTo>
                  <a:pt x="192" y="1180"/>
                </a:lnTo>
                <a:lnTo>
                  <a:pt x="192" y="1183"/>
                </a:lnTo>
                <a:lnTo>
                  <a:pt x="191" y="1184"/>
                </a:lnTo>
                <a:lnTo>
                  <a:pt x="187" y="1189"/>
                </a:lnTo>
                <a:lnTo>
                  <a:pt x="182" y="1192"/>
                </a:lnTo>
                <a:lnTo>
                  <a:pt x="180" y="1214"/>
                </a:lnTo>
                <a:lnTo>
                  <a:pt x="180" y="1214"/>
                </a:lnTo>
                <a:lnTo>
                  <a:pt x="164" y="1242"/>
                </a:lnTo>
                <a:lnTo>
                  <a:pt x="164" y="1242"/>
                </a:lnTo>
                <a:lnTo>
                  <a:pt x="161" y="1248"/>
                </a:lnTo>
                <a:lnTo>
                  <a:pt x="160" y="1253"/>
                </a:lnTo>
                <a:lnTo>
                  <a:pt x="159" y="1258"/>
                </a:lnTo>
                <a:lnTo>
                  <a:pt x="160" y="1263"/>
                </a:lnTo>
                <a:lnTo>
                  <a:pt x="161" y="1268"/>
                </a:lnTo>
                <a:lnTo>
                  <a:pt x="165" y="1274"/>
                </a:lnTo>
                <a:lnTo>
                  <a:pt x="172" y="1287"/>
                </a:lnTo>
                <a:lnTo>
                  <a:pt x="172" y="1287"/>
                </a:lnTo>
                <a:lnTo>
                  <a:pt x="177" y="1292"/>
                </a:lnTo>
                <a:lnTo>
                  <a:pt x="181" y="1296"/>
                </a:lnTo>
                <a:lnTo>
                  <a:pt x="183" y="1296"/>
                </a:lnTo>
                <a:lnTo>
                  <a:pt x="187" y="1296"/>
                </a:lnTo>
                <a:lnTo>
                  <a:pt x="196" y="1292"/>
                </a:lnTo>
                <a:lnTo>
                  <a:pt x="204" y="1290"/>
                </a:lnTo>
                <a:lnTo>
                  <a:pt x="214" y="1290"/>
                </a:lnTo>
                <a:lnTo>
                  <a:pt x="214" y="1290"/>
                </a:lnTo>
                <a:lnTo>
                  <a:pt x="225" y="1290"/>
                </a:lnTo>
                <a:lnTo>
                  <a:pt x="233" y="1289"/>
                </a:lnTo>
                <a:lnTo>
                  <a:pt x="241" y="1286"/>
                </a:lnTo>
                <a:lnTo>
                  <a:pt x="247" y="1283"/>
                </a:lnTo>
                <a:lnTo>
                  <a:pt x="254" y="1278"/>
                </a:lnTo>
                <a:lnTo>
                  <a:pt x="258" y="1274"/>
                </a:lnTo>
                <a:lnTo>
                  <a:pt x="258" y="1274"/>
                </a:lnTo>
                <a:lnTo>
                  <a:pt x="264" y="1273"/>
                </a:lnTo>
                <a:lnTo>
                  <a:pt x="276" y="1268"/>
                </a:lnTo>
                <a:lnTo>
                  <a:pt x="282" y="1264"/>
                </a:lnTo>
                <a:lnTo>
                  <a:pt x="288" y="1261"/>
                </a:lnTo>
                <a:lnTo>
                  <a:pt x="293" y="1255"/>
                </a:lnTo>
                <a:lnTo>
                  <a:pt x="295" y="1250"/>
                </a:lnTo>
                <a:lnTo>
                  <a:pt x="295" y="1250"/>
                </a:lnTo>
                <a:lnTo>
                  <a:pt x="295" y="1246"/>
                </a:lnTo>
                <a:lnTo>
                  <a:pt x="294" y="1242"/>
                </a:lnTo>
                <a:lnTo>
                  <a:pt x="291" y="1236"/>
                </a:lnTo>
                <a:lnTo>
                  <a:pt x="283" y="1231"/>
                </a:lnTo>
                <a:lnTo>
                  <a:pt x="275" y="1225"/>
                </a:lnTo>
                <a:lnTo>
                  <a:pt x="259" y="1218"/>
                </a:lnTo>
                <a:lnTo>
                  <a:pt x="252" y="1214"/>
                </a:lnTo>
                <a:lnTo>
                  <a:pt x="254" y="1168"/>
                </a:lnTo>
                <a:lnTo>
                  <a:pt x="280" y="1164"/>
                </a:lnTo>
                <a:lnTo>
                  <a:pt x="280" y="1164"/>
                </a:lnTo>
                <a:lnTo>
                  <a:pt x="293" y="1207"/>
                </a:lnTo>
                <a:lnTo>
                  <a:pt x="306" y="1242"/>
                </a:lnTo>
                <a:lnTo>
                  <a:pt x="311" y="1257"/>
                </a:lnTo>
                <a:lnTo>
                  <a:pt x="317" y="1268"/>
                </a:lnTo>
                <a:lnTo>
                  <a:pt x="317" y="1268"/>
                </a:lnTo>
                <a:lnTo>
                  <a:pt x="330" y="1290"/>
                </a:lnTo>
                <a:lnTo>
                  <a:pt x="337" y="1303"/>
                </a:lnTo>
                <a:lnTo>
                  <a:pt x="348" y="1314"/>
                </a:lnTo>
                <a:lnTo>
                  <a:pt x="354" y="1320"/>
                </a:lnTo>
                <a:lnTo>
                  <a:pt x="360" y="1325"/>
                </a:lnTo>
                <a:lnTo>
                  <a:pt x="367" y="1329"/>
                </a:lnTo>
                <a:lnTo>
                  <a:pt x="375" y="1333"/>
                </a:lnTo>
                <a:lnTo>
                  <a:pt x="382" y="1335"/>
                </a:lnTo>
                <a:lnTo>
                  <a:pt x="392" y="1336"/>
                </a:lnTo>
                <a:lnTo>
                  <a:pt x="400" y="1336"/>
                </a:lnTo>
                <a:lnTo>
                  <a:pt x="411" y="1334"/>
                </a:lnTo>
                <a:lnTo>
                  <a:pt x="411" y="1334"/>
                </a:lnTo>
                <a:lnTo>
                  <a:pt x="416" y="1333"/>
                </a:lnTo>
                <a:lnTo>
                  <a:pt x="421" y="1329"/>
                </a:lnTo>
                <a:lnTo>
                  <a:pt x="425" y="1325"/>
                </a:lnTo>
                <a:lnTo>
                  <a:pt x="430" y="1322"/>
                </a:lnTo>
                <a:lnTo>
                  <a:pt x="436" y="1309"/>
                </a:lnTo>
                <a:lnTo>
                  <a:pt x="442" y="1296"/>
                </a:lnTo>
                <a:lnTo>
                  <a:pt x="447" y="1279"/>
                </a:lnTo>
                <a:lnTo>
                  <a:pt x="450" y="1262"/>
                </a:lnTo>
                <a:lnTo>
                  <a:pt x="453" y="1242"/>
                </a:lnTo>
                <a:lnTo>
                  <a:pt x="454" y="1224"/>
                </a:lnTo>
                <a:lnTo>
                  <a:pt x="456" y="1186"/>
                </a:lnTo>
                <a:lnTo>
                  <a:pt x="456" y="1155"/>
                </a:lnTo>
                <a:lnTo>
                  <a:pt x="455" y="1123"/>
                </a:lnTo>
                <a:lnTo>
                  <a:pt x="455" y="1123"/>
                </a:lnTo>
                <a:lnTo>
                  <a:pt x="461" y="1123"/>
                </a:lnTo>
                <a:lnTo>
                  <a:pt x="480" y="1120"/>
                </a:lnTo>
                <a:lnTo>
                  <a:pt x="480" y="1120"/>
                </a:lnTo>
                <a:lnTo>
                  <a:pt x="487" y="1118"/>
                </a:lnTo>
                <a:lnTo>
                  <a:pt x="493" y="1116"/>
                </a:lnTo>
                <a:lnTo>
                  <a:pt x="505" y="1109"/>
                </a:lnTo>
                <a:lnTo>
                  <a:pt x="517" y="1101"/>
                </a:lnTo>
                <a:lnTo>
                  <a:pt x="523" y="1168"/>
                </a:lnTo>
                <a:lnTo>
                  <a:pt x="523" y="1168"/>
                </a:lnTo>
                <a:lnTo>
                  <a:pt x="531" y="1167"/>
                </a:lnTo>
                <a:lnTo>
                  <a:pt x="539" y="1168"/>
                </a:lnTo>
                <a:lnTo>
                  <a:pt x="539" y="1168"/>
                </a:lnTo>
                <a:lnTo>
                  <a:pt x="542" y="1170"/>
                </a:lnTo>
                <a:lnTo>
                  <a:pt x="544" y="1174"/>
                </a:lnTo>
                <a:lnTo>
                  <a:pt x="547" y="1177"/>
                </a:lnTo>
                <a:lnTo>
                  <a:pt x="549" y="1179"/>
                </a:lnTo>
                <a:lnTo>
                  <a:pt x="553" y="1181"/>
                </a:lnTo>
                <a:lnTo>
                  <a:pt x="559" y="1183"/>
                </a:lnTo>
                <a:lnTo>
                  <a:pt x="559" y="1183"/>
                </a:lnTo>
                <a:lnTo>
                  <a:pt x="566" y="1184"/>
                </a:lnTo>
                <a:lnTo>
                  <a:pt x="575" y="1184"/>
                </a:lnTo>
                <a:lnTo>
                  <a:pt x="595" y="1181"/>
                </a:lnTo>
                <a:lnTo>
                  <a:pt x="621" y="1177"/>
                </a:lnTo>
                <a:lnTo>
                  <a:pt x="621" y="1177"/>
                </a:lnTo>
                <a:lnTo>
                  <a:pt x="621" y="1179"/>
                </a:lnTo>
                <a:lnTo>
                  <a:pt x="622" y="1181"/>
                </a:lnTo>
                <a:lnTo>
                  <a:pt x="625" y="1184"/>
                </a:lnTo>
                <a:lnTo>
                  <a:pt x="628" y="1186"/>
                </a:lnTo>
                <a:lnTo>
                  <a:pt x="634" y="1187"/>
                </a:lnTo>
                <a:lnTo>
                  <a:pt x="642" y="1186"/>
                </a:lnTo>
                <a:lnTo>
                  <a:pt x="653" y="1183"/>
                </a:lnTo>
                <a:lnTo>
                  <a:pt x="653" y="1183"/>
                </a:lnTo>
                <a:lnTo>
                  <a:pt x="655" y="1181"/>
                </a:lnTo>
                <a:lnTo>
                  <a:pt x="657" y="1180"/>
                </a:lnTo>
                <a:lnTo>
                  <a:pt x="661" y="1173"/>
                </a:lnTo>
                <a:lnTo>
                  <a:pt x="662" y="1166"/>
                </a:lnTo>
                <a:lnTo>
                  <a:pt x="664" y="1155"/>
                </a:lnTo>
                <a:lnTo>
                  <a:pt x="664" y="1144"/>
                </a:lnTo>
                <a:lnTo>
                  <a:pt x="662" y="1130"/>
                </a:lnTo>
                <a:lnTo>
                  <a:pt x="657" y="1103"/>
                </a:lnTo>
                <a:lnTo>
                  <a:pt x="653" y="1077"/>
                </a:lnTo>
                <a:lnTo>
                  <a:pt x="646" y="1055"/>
                </a:lnTo>
                <a:lnTo>
                  <a:pt x="639" y="1033"/>
                </a:lnTo>
                <a:lnTo>
                  <a:pt x="639" y="1033"/>
                </a:lnTo>
                <a:lnTo>
                  <a:pt x="640" y="1027"/>
                </a:lnTo>
                <a:lnTo>
                  <a:pt x="639" y="1010"/>
                </a:lnTo>
                <a:lnTo>
                  <a:pt x="637" y="997"/>
                </a:lnTo>
                <a:lnTo>
                  <a:pt x="633" y="984"/>
                </a:lnTo>
                <a:lnTo>
                  <a:pt x="628" y="968"/>
                </a:lnTo>
                <a:lnTo>
                  <a:pt x="621" y="951"/>
                </a:lnTo>
                <a:lnTo>
                  <a:pt x="621" y="951"/>
                </a:lnTo>
                <a:lnTo>
                  <a:pt x="601" y="910"/>
                </a:lnTo>
                <a:lnTo>
                  <a:pt x="578" y="866"/>
                </a:lnTo>
                <a:lnTo>
                  <a:pt x="549" y="812"/>
                </a:lnTo>
                <a:lnTo>
                  <a:pt x="549" y="812"/>
                </a:lnTo>
                <a:lnTo>
                  <a:pt x="548" y="810"/>
                </a:lnTo>
                <a:lnTo>
                  <a:pt x="548" y="808"/>
                </a:lnTo>
                <a:lnTo>
                  <a:pt x="550" y="805"/>
                </a:lnTo>
                <a:lnTo>
                  <a:pt x="553" y="801"/>
                </a:lnTo>
                <a:lnTo>
                  <a:pt x="555" y="796"/>
                </a:lnTo>
                <a:lnTo>
                  <a:pt x="555" y="796"/>
                </a:lnTo>
                <a:lnTo>
                  <a:pt x="554" y="791"/>
                </a:lnTo>
                <a:lnTo>
                  <a:pt x="550" y="784"/>
                </a:lnTo>
                <a:lnTo>
                  <a:pt x="537" y="763"/>
                </a:lnTo>
                <a:lnTo>
                  <a:pt x="517" y="736"/>
                </a:lnTo>
                <a:lnTo>
                  <a:pt x="517" y="736"/>
                </a:lnTo>
                <a:lnTo>
                  <a:pt x="528" y="730"/>
                </a:lnTo>
                <a:lnTo>
                  <a:pt x="553" y="716"/>
                </a:lnTo>
                <a:lnTo>
                  <a:pt x="578" y="700"/>
                </a:lnTo>
                <a:lnTo>
                  <a:pt x="588" y="693"/>
                </a:lnTo>
                <a:lnTo>
                  <a:pt x="592" y="689"/>
                </a:lnTo>
                <a:lnTo>
                  <a:pt x="593" y="686"/>
                </a:lnTo>
                <a:lnTo>
                  <a:pt x="593" y="686"/>
                </a:lnTo>
                <a:lnTo>
                  <a:pt x="595" y="679"/>
                </a:lnTo>
                <a:lnTo>
                  <a:pt x="597" y="672"/>
                </a:lnTo>
                <a:lnTo>
                  <a:pt x="599" y="645"/>
                </a:lnTo>
                <a:lnTo>
                  <a:pt x="599" y="645"/>
                </a:lnTo>
                <a:lnTo>
                  <a:pt x="598" y="633"/>
                </a:lnTo>
                <a:lnTo>
                  <a:pt x="595" y="618"/>
                </a:lnTo>
                <a:lnTo>
                  <a:pt x="590" y="602"/>
                </a:lnTo>
                <a:lnTo>
                  <a:pt x="584" y="585"/>
                </a:lnTo>
                <a:lnTo>
                  <a:pt x="573" y="555"/>
                </a:lnTo>
                <a:lnTo>
                  <a:pt x="570" y="544"/>
                </a:lnTo>
                <a:lnTo>
                  <a:pt x="567" y="535"/>
                </a:lnTo>
                <a:lnTo>
                  <a:pt x="567" y="535"/>
                </a:lnTo>
                <a:lnTo>
                  <a:pt x="567" y="530"/>
                </a:lnTo>
                <a:lnTo>
                  <a:pt x="566" y="527"/>
                </a:lnTo>
                <a:lnTo>
                  <a:pt x="564" y="523"/>
                </a:lnTo>
                <a:lnTo>
                  <a:pt x="561" y="521"/>
                </a:lnTo>
                <a:lnTo>
                  <a:pt x="553" y="516"/>
                </a:lnTo>
                <a:lnTo>
                  <a:pt x="543" y="510"/>
                </a:lnTo>
                <a:lnTo>
                  <a:pt x="543" y="510"/>
                </a:lnTo>
                <a:lnTo>
                  <a:pt x="537" y="507"/>
                </a:lnTo>
                <a:lnTo>
                  <a:pt x="529" y="505"/>
                </a:lnTo>
                <a:lnTo>
                  <a:pt x="516" y="500"/>
                </a:lnTo>
                <a:lnTo>
                  <a:pt x="501" y="498"/>
                </a:lnTo>
                <a:lnTo>
                  <a:pt x="511" y="450"/>
                </a:lnTo>
                <a:lnTo>
                  <a:pt x="511" y="450"/>
                </a:lnTo>
                <a:lnTo>
                  <a:pt x="515" y="437"/>
                </a:lnTo>
                <a:lnTo>
                  <a:pt x="520" y="426"/>
                </a:lnTo>
                <a:lnTo>
                  <a:pt x="523" y="416"/>
                </a:lnTo>
                <a:lnTo>
                  <a:pt x="523" y="416"/>
                </a:lnTo>
                <a:lnTo>
                  <a:pt x="533" y="421"/>
                </a:lnTo>
                <a:lnTo>
                  <a:pt x="542" y="426"/>
                </a:lnTo>
                <a:lnTo>
                  <a:pt x="549" y="432"/>
                </a:lnTo>
                <a:lnTo>
                  <a:pt x="549" y="432"/>
                </a:lnTo>
                <a:lnTo>
                  <a:pt x="553" y="434"/>
                </a:lnTo>
                <a:lnTo>
                  <a:pt x="556" y="435"/>
                </a:lnTo>
                <a:lnTo>
                  <a:pt x="565" y="437"/>
                </a:lnTo>
                <a:lnTo>
                  <a:pt x="587" y="438"/>
                </a:lnTo>
                <a:lnTo>
                  <a:pt x="587" y="438"/>
                </a:lnTo>
                <a:lnTo>
                  <a:pt x="595" y="438"/>
                </a:lnTo>
                <a:lnTo>
                  <a:pt x="603" y="438"/>
                </a:lnTo>
                <a:lnTo>
                  <a:pt x="609" y="438"/>
                </a:lnTo>
                <a:lnTo>
                  <a:pt x="617" y="438"/>
                </a:lnTo>
                <a:lnTo>
                  <a:pt x="617" y="438"/>
                </a:lnTo>
                <a:lnTo>
                  <a:pt x="625" y="439"/>
                </a:lnTo>
                <a:lnTo>
                  <a:pt x="628" y="441"/>
                </a:lnTo>
                <a:lnTo>
                  <a:pt x="633" y="445"/>
                </a:lnTo>
                <a:lnTo>
                  <a:pt x="639" y="448"/>
                </a:lnTo>
                <a:lnTo>
                  <a:pt x="639" y="448"/>
                </a:lnTo>
                <a:lnTo>
                  <a:pt x="646" y="449"/>
                </a:lnTo>
                <a:lnTo>
                  <a:pt x="648" y="448"/>
                </a:lnTo>
                <a:lnTo>
                  <a:pt x="648" y="448"/>
                </a:lnTo>
                <a:lnTo>
                  <a:pt x="645" y="444"/>
                </a:lnTo>
                <a:lnTo>
                  <a:pt x="643" y="438"/>
                </a:lnTo>
                <a:lnTo>
                  <a:pt x="643" y="438"/>
                </a:lnTo>
                <a:lnTo>
                  <a:pt x="640" y="435"/>
                </a:lnTo>
                <a:lnTo>
                  <a:pt x="637" y="432"/>
                </a:lnTo>
                <a:lnTo>
                  <a:pt x="626" y="427"/>
                </a:lnTo>
                <a:lnTo>
                  <a:pt x="611" y="422"/>
                </a:lnTo>
                <a:lnTo>
                  <a:pt x="611" y="422"/>
                </a:lnTo>
                <a:lnTo>
                  <a:pt x="615" y="417"/>
                </a:lnTo>
                <a:lnTo>
                  <a:pt x="621" y="410"/>
                </a:lnTo>
                <a:lnTo>
                  <a:pt x="621" y="410"/>
                </a:lnTo>
                <a:lnTo>
                  <a:pt x="623" y="407"/>
                </a:lnTo>
                <a:lnTo>
                  <a:pt x="625" y="405"/>
                </a:lnTo>
                <a:lnTo>
                  <a:pt x="625" y="398"/>
                </a:lnTo>
                <a:lnTo>
                  <a:pt x="625" y="398"/>
                </a:lnTo>
                <a:lnTo>
                  <a:pt x="623" y="393"/>
                </a:lnTo>
                <a:lnTo>
                  <a:pt x="622" y="390"/>
                </a:lnTo>
                <a:lnTo>
                  <a:pt x="621" y="389"/>
                </a:lnTo>
                <a:lnTo>
                  <a:pt x="617" y="384"/>
                </a:lnTo>
                <a:lnTo>
                  <a:pt x="617" y="384"/>
                </a:lnTo>
                <a:lnTo>
                  <a:pt x="614" y="377"/>
                </a:lnTo>
                <a:lnTo>
                  <a:pt x="607" y="368"/>
                </a:lnTo>
                <a:lnTo>
                  <a:pt x="603" y="365"/>
                </a:lnTo>
                <a:lnTo>
                  <a:pt x="598" y="362"/>
                </a:lnTo>
                <a:lnTo>
                  <a:pt x="590" y="360"/>
                </a:lnTo>
                <a:lnTo>
                  <a:pt x="583" y="360"/>
                </a:lnTo>
                <a:lnTo>
                  <a:pt x="583" y="360"/>
                </a:lnTo>
                <a:lnTo>
                  <a:pt x="576" y="360"/>
                </a:lnTo>
                <a:lnTo>
                  <a:pt x="570" y="361"/>
                </a:lnTo>
                <a:lnTo>
                  <a:pt x="565" y="363"/>
                </a:lnTo>
                <a:lnTo>
                  <a:pt x="561" y="366"/>
                </a:lnTo>
                <a:lnTo>
                  <a:pt x="556" y="370"/>
                </a:lnTo>
                <a:lnTo>
                  <a:pt x="555" y="372"/>
                </a:lnTo>
                <a:lnTo>
                  <a:pt x="555" y="372"/>
                </a:lnTo>
                <a:lnTo>
                  <a:pt x="511" y="356"/>
                </a:lnTo>
                <a:lnTo>
                  <a:pt x="511" y="356"/>
                </a:lnTo>
                <a:lnTo>
                  <a:pt x="480" y="345"/>
                </a:lnTo>
                <a:lnTo>
                  <a:pt x="464" y="339"/>
                </a:lnTo>
                <a:lnTo>
                  <a:pt x="451" y="334"/>
                </a:lnTo>
                <a:lnTo>
                  <a:pt x="451" y="334"/>
                </a:lnTo>
                <a:lnTo>
                  <a:pt x="442" y="326"/>
                </a:lnTo>
                <a:lnTo>
                  <a:pt x="427" y="311"/>
                </a:lnTo>
                <a:lnTo>
                  <a:pt x="411" y="292"/>
                </a:lnTo>
                <a:lnTo>
                  <a:pt x="395" y="271"/>
                </a:lnTo>
                <a:lnTo>
                  <a:pt x="395" y="271"/>
                </a:lnTo>
                <a:lnTo>
                  <a:pt x="388" y="262"/>
                </a:lnTo>
                <a:lnTo>
                  <a:pt x="380" y="255"/>
                </a:lnTo>
                <a:lnTo>
                  <a:pt x="372" y="249"/>
                </a:lnTo>
                <a:lnTo>
                  <a:pt x="364" y="244"/>
                </a:lnTo>
                <a:lnTo>
                  <a:pt x="349" y="238"/>
                </a:lnTo>
                <a:lnTo>
                  <a:pt x="339" y="233"/>
                </a:lnTo>
                <a:lnTo>
                  <a:pt x="339" y="233"/>
                </a:lnTo>
                <a:lnTo>
                  <a:pt x="328" y="229"/>
                </a:lnTo>
                <a:lnTo>
                  <a:pt x="314" y="226"/>
                </a:lnTo>
                <a:lnTo>
                  <a:pt x="295" y="221"/>
                </a:lnTo>
                <a:lnTo>
                  <a:pt x="289" y="199"/>
                </a:lnTo>
                <a:lnTo>
                  <a:pt x="289" y="199"/>
                </a:lnTo>
                <a:lnTo>
                  <a:pt x="304" y="188"/>
                </a:lnTo>
                <a:lnTo>
                  <a:pt x="316" y="179"/>
                </a:lnTo>
                <a:lnTo>
                  <a:pt x="323" y="173"/>
                </a:lnTo>
                <a:lnTo>
                  <a:pt x="323" y="173"/>
                </a:lnTo>
                <a:lnTo>
                  <a:pt x="325" y="172"/>
                </a:lnTo>
                <a:lnTo>
                  <a:pt x="326" y="168"/>
                </a:lnTo>
                <a:lnTo>
                  <a:pt x="327" y="160"/>
                </a:lnTo>
                <a:lnTo>
                  <a:pt x="326" y="133"/>
                </a:lnTo>
                <a:lnTo>
                  <a:pt x="326" y="133"/>
                </a:lnTo>
                <a:lnTo>
                  <a:pt x="326" y="125"/>
                </a:lnTo>
                <a:lnTo>
                  <a:pt x="325" y="118"/>
                </a:lnTo>
                <a:lnTo>
                  <a:pt x="321" y="109"/>
                </a:lnTo>
                <a:lnTo>
                  <a:pt x="319" y="103"/>
                </a:lnTo>
                <a:lnTo>
                  <a:pt x="317" y="99"/>
                </a:lnTo>
                <a:lnTo>
                  <a:pt x="317" y="99"/>
                </a:lnTo>
                <a:lnTo>
                  <a:pt x="316" y="92"/>
                </a:lnTo>
                <a:lnTo>
                  <a:pt x="314" y="81"/>
                </a:lnTo>
                <a:lnTo>
                  <a:pt x="311" y="67"/>
                </a:lnTo>
                <a:lnTo>
                  <a:pt x="311" y="54"/>
                </a:lnTo>
                <a:lnTo>
                  <a:pt x="311" y="54"/>
                </a:lnTo>
                <a:lnTo>
                  <a:pt x="310" y="49"/>
                </a:lnTo>
                <a:lnTo>
                  <a:pt x="310" y="45"/>
                </a:lnTo>
                <a:lnTo>
                  <a:pt x="308" y="43"/>
                </a:lnTo>
                <a:lnTo>
                  <a:pt x="306" y="40"/>
                </a:lnTo>
                <a:lnTo>
                  <a:pt x="300" y="36"/>
                </a:lnTo>
                <a:lnTo>
                  <a:pt x="292" y="26"/>
                </a:lnTo>
                <a:lnTo>
                  <a:pt x="292" y="26"/>
                </a:lnTo>
                <a:lnTo>
                  <a:pt x="287" y="21"/>
                </a:lnTo>
                <a:lnTo>
                  <a:pt x="283" y="17"/>
                </a:lnTo>
                <a:lnTo>
                  <a:pt x="280" y="14"/>
                </a:lnTo>
                <a:lnTo>
                  <a:pt x="276" y="12"/>
                </a:lnTo>
                <a:lnTo>
                  <a:pt x="270" y="11"/>
                </a:lnTo>
                <a:lnTo>
                  <a:pt x="264" y="10"/>
                </a:lnTo>
                <a:lnTo>
                  <a:pt x="264" y="10"/>
                </a:lnTo>
                <a:lnTo>
                  <a:pt x="245" y="6"/>
                </a:lnTo>
                <a:lnTo>
                  <a:pt x="226" y="1"/>
                </a:lnTo>
                <a:lnTo>
                  <a:pt x="226" y="1"/>
                </a:lnTo>
                <a:lnTo>
                  <a:pt x="222" y="0"/>
                </a:lnTo>
                <a:lnTo>
                  <a:pt x="217" y="0"/>
                </a:lnTo>
                <a:lnTo>
                  <a:pt x="208" y="3"/>
                </a:lnTo>
                <a:lnTo>
                  <a:pt x="197" y="5"/>
                </a:lnTo>
                <a:lnTo>
                  <a:pt x="188" y="8"/>
                </a:lnTo>
                <a:lnTo>
                  <a:pt x="188" y="8"/>
                </a:lnTo>
                <a:lnTo>
                  <a:pt x="185" y="9"/>
                </a:lnTo>
                <a:lnTo>
                  <a:pt x="180" y="11"/>
                </a:lnTo>
                <a:lnTo>
                  <a:pt x="169" y="19"/>
                </a:lnTo>
                <a:lnTo>
                  <a:pt x="159" y="28"/>
                </a:lnTo>
                <a:lnTo>
                  <a:pt x="150" y="36"/>
                </a:lnTo>
                <a:lnTo>
                  <a:pt x="150" y="36"/>
                </a:lnTo>
                <a:lnTo>
                  <a:pt x="149" y="38"/>
                </a:lnTo>
                <a:lnTo>
                  <a:pt x="148" y="42"/>
                </a:lnTo>
                <a:lnTo>
                  <a:pt x="148" y="48"/>
                </a:lnTo>
                <a:lnTo>
                  <a:pt x="148" y="56"/>
                </a:lnTo>
                <a:lnTo>
                  <a:pt x="148" y="70"/>
                </a:lnTo>
                <a:lnTo>
                  <a:pt x="148" y="70"/>
                </a:lnTo>
                <a:lnTo>
                  <a:pt x="147" y="81"/>
                </a:lnTo>
                <a:lnTo>
                  <a:pt x="146" y="83"/>
                </a:lnTo>
                <a:lnTo>
                  <a:pt x="146" y="83"/>
                </a:lnTo>
                <a:lnTo>
                  <a:pt x="143" y="82"/>
                </a:lnTo>
                <a:lnTo>
                  <a:pt x="143" y="82"/>
                </a:lnTo>
                <a:lnTo>
                  <a:pt x="142" y="83"/>
                </a:lnTo>
                <a:lnTo>
                  <a:pt x="142" y="83"/>
                </a:lnTo>
                <a:lnTo>
                  <a:pt x="133" y="94"/>
                </a:lnTo>
                <a:lnTo>
                  <a:pt x="120" y="114"/>
                </a:lnTo>
                <a:lnTo>
                  <a:pt x="120" y="114"/>
                </a:lnTo>
                <a:lnTo>
                  <a:pt x="114" y="125"/>
                </a:lnTo>
                <a:lnTo>
                  <a:pt x="113" y="132"/>
                </a:lnTo>
                <a:lnTo>
                  <a:pt x="114" y="138"/>
                </a:lnTo>
                <a:lnTo>
                  <a:pt x="114" y="149"/>
                </a:lnTo>
                <a:lnTo>
                  <a:pt x="114" y="149"/>
                </a:lnTo>
                <a:lnTo>
                  <a:pt x="114" y="154"/>
                </a:lnTo>
                <a:lnTo>
                  <a:pt x="115" y="159"/>
                </a:lnTo>
                <a:lnTo>
                  <a:pt x="118" y="162"/>
                </a:lnTo>
                <a:lnTo>
                  <a:pt x="121" y="164"/>
                </a:lnTo>
                <a:lnTo>
                  <a:pt x="127" y="166"/>
                </a:lnTo>
                <a:lnTo>
                  <a:pt x="132" y="167"/>
                </a:lnTo>
                <a:lnTo>
                  <a:pt x="132" y="167"/>
                </a:lnTo>
                <a:lnTo>
                  <a:pt x="135" y="170"/>
                </a:lnTo>
                <a:lnTo>
                  <a:pt x="137" y="172"/>
                </a:lnTo>
                <a:lnTo>
                  <a:pt x="143" y="182"/>
                </a:lnTo>
                <a:lnTo>
                  <a:pt x="150" y="196"/>
                </a:lnTo>
                <a:lnTo>
                  <a:pt x="150" y="196"/>
                </a:lnTo>
                <a:close/>
                <a:moveTo>
                  <a:pt x="509" y="412"/>
                </a:moveTo>
                <a:lnTo>
                  <a:pt x="509" y="412"/>
                </a:lnTo>
                <a:lnTo>
                  <a:pt x="493" y="448"/>
                </a:lnTo>
                <a:lnTo>
                  <a:pt x="493" y="448"/>
                </a:lnTo>
                <a:lnTo>
                  <a:pt x="477" y="485"/>
                </a:lnTo>
                <a:lnTo>
                  <a:pt x="477" y="485"/>
                </a:lnTo>
                <a:lnTo>
                  <a:pt x="476" y="490"/>
                </a:lnTo>
                <a:lnTo>
                  <a:pt x="472" y="494"/>
                </a:lnTo>
                <a:lnTo>
                  <a:pt x="467" y="498"/>
                </a:lnTo>
                <a:lnTo>
                  <a:pt x="467" y="498"/>
                </a:lnTo>
                <a:lnTo>
                  <a:pt x="450" y="504"/>
                </a:lnTo>
                <a:lnTo>
                  <a:pt x="421" y="513"/>
                </a:lnTo>
                <a:lnTo>
                  <a:pt x="380" y="526"/>
                </a:lnTo>
                <a:lnTo>
                  <a:pt x="380" y="526"/>
                </a:lnTo>
                <a:lnTo>
                  <a:pt x="378" y="506"/>
                </a:lnTo>
                <a:lnTo>
                  <a:pt x="377" y="463"/>
                </a:lnTo>
                <a:lnTo>
                  <a:pt x="376" y="440"/>
                </a:lnTo>
                <a:lnTo>
                  <a:pt x="377" y="422"/>
                </a:lnTo>
                <a:lnTo>
                  <a:pt x="378" y="415"/>
                </a:lnTo>
                <a:lnTo>
                  <a:pt x="380" y="410"/>
                </a:lnTo>
                <a:lnTo>
                  <a:pt x="381" y="406"/>
                </a:lnTo>
                <a:lnTo>
                  <a:pt x="382" y="406"/>
                </a:lnTo>
                <a:lnTo>
                  <a:pt x="383" y="406"/>
                </a:lnTo>
                <a:lnTo>
                  <a:pt x="383" y="406"/>
                </a:lnTo>
                <a:lnTo>
                  <a:pt x="392" y="412"/>
                </a:lnTo>
                <a:lnTo>
                  <a:pt x="400" y="416"/>
                </a:lnTo>
                <a:lnTo>
                  <a:pt x="409" y="418"/>
                </a:lnTo>
                <a:lnTo>
                  <a:pt x="414" y="420"/>
                </a:lnTo>
                <a:lnTo>
                  <a:pt x="414" y="420"/>
                </a:lnTo>
                <a:lnTo>
                  <a:pt x="417" y="417"/>
                </a:lnTo>
                <a:lnTo>
                  <a:pt x="420" y="415"/>
                </a:lnTo>
                <a:lnTo>
                  <a:pt x="426" y="405"/>
                </a:lnTo>
                <a:lnTo>
                  <a:pt x="433" y="390"/>
                </a:lnTo>
                <a:lnTo>
                  <a:pt x="433" y="390"/>
                </a:lnTo>
                <a:lnTo>
                  <a:pt x="456" y="398"/>
                </a:lnTo>
                <a:lnTo>
                  <a:pt x="473" y="404"/>
                </a:lnTo>
                <a:lnTo>
                  <a:pt x="483" y="406"/>
                </a:lnTo>
                <a:lnTo>
                  <a:pt x="483" y="406"/>
                </a:lnTo>
                <a:lnTo>
                  <a:pt x="488" y="409"/>
                </a:lnTo>
                <a:lnTo>
                  <a:pt x="497" y="411"/>
                </a:lnTo>
                <a:lnTo>
                  <a:pt x="509" y="412"/>
                </a:lnTo>
                <a:lnTo>
                  <a:pt x="509" y="412"/>
                </a:lnTo>
                <a:close/>
                <a:moveTo>
                  <a:pt x="465" y="765"/>
                </a:moveTo>
                <a:lnTo>
                  <a:pt x="465" y="765"/>
                </a:lnTo>
                <a:lnTo>
                  <a:pt x="465" y="767"/>
                </a:lnTo>
                <a:lnTo>
                  <a:pt x="465" y="772"/>
                </a:lnTo>
                <a:lnTo>
                  <a:pt x="467" y="778"/>
                </a:lnTo>
                <a:lnTo>
                  <a:pt x="467" y="778"/>
                </a:lnTo>
                <a:lnTo>
                  <a:pt x="465" y="783"/>
                </a:lnTo>
                <a:lnTo>
                  <a:pt x="462" y="789"/>
                </a:lnTo>
                <a:lnTo>
                  <a:pt x="461" y="796"/>
                </a:lnTo>
                <a:lnTo>
                  <a:pt x="461" y="796"/>
                </a:lnTo>
                <a:lnTo>
                  <a:pt x="466" y="873"/>
                </a:lnTo>
                <a:lnTo>
                  <a:pt x="471" y="941"/>
                </a:lnTo>
                <a:lnTo>
                  <a:pt x="471" y="941"/>
                </a:lnTo>
                <a:lnTo>
                  <a:pt x="445" y="951"/>
                </a:lnTo>
                <a:lnTo>
                  <a:pt x="445" y="951"/>
                </a:lnTo>
                <a:lnTo>
                  <a:pt x="443" y="945"/>
                </a:lnTo>
                <a:lnTo>
                  <a:pt x="437" y="930"/>
                </a:lnTo>
                <a:lnTo>
                  <a:pt x="420" y="886"/>
                </a:lnTo>
                <a:lnTo>
                  <a:pt x="395" y="822"/>
                </a:lnTo>
                <a:lnTo>
                  <a:pt x="395" y="802"/>
                </a:lnTo>
                <a:lnTo>
                  <a:pt x="395" y="802"/>
                </a:lnTo>
                <a:lnTo>
                  <a:pt x="397" y="801"/>
                </a:lnTo>
                <a:lnTo>
                  <a:pt x="399" y="801"/>
                </a:lnTo>
                <a:lnTo>
                  <a:pt x="403" y="800"/>
                </a:lnTo>
                <a:lnTo>
                  <a:pt x="408" y="796"/>
                </a:lnTo>
                <a:lnTo>
                  <a:pt x="408" y="796"/>
                </a:lnTo>
                <a:lnTo>
                  <a:pt x="421" y="785"/>
                </a:lnTo>
                <a:lnTo>
                  <a:pt x="439" y="772"/>
                </a:lnTo>
                <a:lnTo>
                  <a:pt x="439" y="772"/>
                </a:lnTo>
                <a:lnTo>
                  <a:pt x="444" y="768"/>
                </a:lnTo>
                <a:lnTo>
                  <a:pt x="448" y="766"/>
                </a:lnTo>
                <a:lnTo>
                  <a:pt x="456" y="765"/>
                </a:lnTo>
                <a:lnTo>
                  <a:pt x="462" y="765"/>
                </a:lnTo>
                <a:lnTo>
                  <a:pt x="465" y="765"/>
                </a:lnTo>
                <a:lnTo>
                  <a:pt x="465" y="765"/>
                </a:lnTo>
                <a:close/>
                <a:moveTo>
                  <a:pt x="392" y="1111"/>
                </a:moveTo>
                <a:lnTo>
                  <a:pt x="421" y="1120"/>
                </a:lnTo>
                <a:lnTo>
                  <a:pt x="421" y="1120"/>
                </a:lnTo>
                <a:lnTo>
                  <a:pt x="421" y="1138"/>
                </a:lnTo>
                <a:lnTo>
                  <a:pt x="423" y="1152"/>
                </a:lnTo>
                <a:lnTo>
                  <a:pt x="425" y="1157"/>
                </a:lnTo>
                <a:lnTo>
                  <a:pt x="427" y="1161"/>
                </a:lnTo>
                <a:lnTo>
                  <a:pt x="427" y="1161"/>
                </a:lnTo>
                <a:lnTo>
                  <a:pt x="431" y="1166"/>
                </a:lnTo>
                <a:lnTo>
                  <a:pt x="436" y="1167"/>
                </a:lnTo>
                <a:lnTo>
                  <a:pt x="439" y="1168"/>
                </a:lnTo>
                <a:lnTo>
                  <a:pt x="439" y="1168"/>
                </a:lnTo>
                <a:lnTo>
                  <a:pt x="437" y="1180"/>
                </a:lnTo>
                <a:lnTo>
                  <a:pt x="433" y="1196"/>
                </a:lnTo>
                <a:lnTo>
                  <a:pt x="427" y="1218"/>
                </a:lnTo>
                <a:lnTo>
                  <a:pt x="427" y="1218"/>
                </a:lnTo>
                <a:lnTo>
                  <a:pt x="412" y="1259"/>
                </a:lnTo>
                <a:lnTo>
                  <a:pt x="408" y="1278"/>
                </a:lnTo>
                <a:lnTo>
                  <a:pt x="408" y="1278"/>
                </a:lnTo>
                <a:lnTo>
                  <a:pt x="398" y="1198"/>
                </a:lnTo>
                <a:lnTo>
                  <a:pt x="392" y="1144"/>
                </a:lnTo>
                <a:lnTo>
                  <a:pt x="389" y="1117"/>
                </a:lnTo>
                <a:lnTo>
                  <a:pt x="389" y="1117"/>
                </a:lnTo>
                <a:lnTo>
                  <a:pt x="392" y="1111"/>
                </a:lnTo>
                <a:lnTo>
                  <a:pt x="392" y="1111"/>
                </a:lnTo>
                <a:close/>
                <a:moveTo>
                  <a:pt x="380" y="1114"/>
                </a:moveTo>
                <a:lnTo>
                  <a:pt x="395" y="1287"/>
                </a:lnTo>
                <a:lnTo>
                  <a:pt x="395" y="1287"/>
                </a:lnTo>
                <a:lnTo>
                  <a:pt x="391" y="1285"/>
                </a:lnTo>
                <a:lnTo>
                  <a:pt x="386" y="1283"/>
                </a:lnTo>
                <a:lnTo>
                  <a:pt x="380" y="1279"/>
                </a:lnTo>
                <a:lnTo>
                  <a:pt x="372" y="1273"/>
                </a:lnTo>
                <a:lnTo>
                  <a:pt x="364" y="1264"/>
                </a:lnTo>
                <a:lnTo>
                  <a:pt x="356" y="1253"/>
                </a:lnTo>
                <a:lnTo>
                  <a:pt x="348" y="1240"/>
                </a:lnTo>
                <a:lnTo>
                  <a:pt x="348" y="1240"/>
                </a:lnTo>
                <a:lnTo>
                  <a:pt x="342" y="1223"/>
                </a:lnTo>
                <a:lnTo>
                  <a:pt x="334" y="1205"/>
                </a:lnTo>
                <a:lnTo>
                  <a:pt x="323" y="1168"/>
                </a:lnTo>
                <a:lnTo>
                  <a:pt x="316" y="1139"/>
                </a:lnTo>
                <a:lnTo>
                  <a:pt x="314" y="1127"/>
                </a:lnTo>
                <a:lnTo>
                  <a:pt x="314" y="1127"/>
                </a:lnTo>
                <a:lnTo>
                  <a:pt x="326" y="1125"/>
                </a:lnTo>
                <a:lnTo>
                  <a:pt x="352" y="1123"/>
                </a:lnTo>
                <a:lnTo>
                  <a:pt x="352" y="1123"/>
                </a:lnTo>
                <a:lnTo>
                  <a:pt x="364" y="1122"/>
                </a:lnTo>
                <a:lnTo>
                  <a:pt x="372" y="1118"/>
                </a:lnTo>
                <a:lnTo>
                  <a:pt x="380" y="1114"/>
                </a:lnTo>
                <a:lnTo>
                  <a:pt x="380" y="1114"/>
                </a:lnTo>
                <a:close/>
                <a:moveTo>
                  <a:pt x="517" y="995"/>
                </a:moveTo>
                <a:lnTo>
                  <a:pt x="517" y="995"/>
                </a:lnTo>
                <a:lnTo>
                  <a:pt x="583" y="1120"/>
                </a:lnTo>
                <a:lnTo>
                  <a:pt x="549" y="1127"/>
                </a:lnTo>
                <a:lnTo>
                  <a:pt x="533" y="1133"/>
                </a:lnTo>
                <a:lnTo>
                  <a:pt x="533" y="1133"/>
                </a:lnTo>
                <a:lnTo>
                  <a:pt x="526" y="1064"/>
                </a:lnTo>
                <a:lnTo>
                  <a:pt x="517" y="995"/>
                </a:lnTo>
                <a:lnTo>
                  <a:pt x="517" y="995"/>
                </a:lnTo>
                <a:close/>
                <a:moveTo>
                  <a:pt x="593" y="991"/>
                </a:moveTo>
                <a:lnTo>
                  <a:pt x="593" y="991"/>
                </a:lnTo>
                <a:lnTo>
                  <a:pt x="600" y="1013"/>
                </a:lnTo>
                <a:lnTo>
                  <a:pt x="617" y="1062"/>
                </a:lnTo>
                <a:lnTo>
                  <a:pt x="625" y="1089"/>
                </a:lnTo>
                <a:lnTo>
                  <a:pt x="631" y="1113"/>
                </a:lnTo>
                <a:lnTo>
                  <a:pt x="634" y="1133"/>
                </a:lnTo>
                <a:lnTo>
                  <a:pt x="634" y="1139"/>
                </a:lnTo>
                <a:lnTo>
                  <a:pt x="633" y="1142"/>
                </a:lnTo>
                <a:lnTo>
                  <a:pt x="633" y="1142"/>
                </a:lnTo>
                <a:lnTo>
                  <a:pt x="632" y="1144"/>
                </a:lnTo>
                <a:lnTo>
                  <a:pt x="631" y="1145"/>
                </a:lnTo>
                <a:lnTo>
                  <a:pt x="628" y="1145"/>
                </a:lnTo>
                <a:lnTo>
                  <a:pt x="627" y="1144"/>
                </a:lnTo>
                <a:lnTo>
                  <a:pt x="623" y="1140"/>
                </a:lnTo>
                <a:lnTo>
                  <a:pt x="621" y="1134"/>
                </a:lnTo>
                <a:lnTo>
                  <a:pt x="617" y="1123"/>
                </a:lnTo>
                <a:lnTo>
                  <a:pt x="616" y="1118"/>
                </a:lnTo>
                <a:lnTo>
                  <a:pt x="615" y="1117"/>
                </a:lnTo>
                <a:lnTo>
                  <a:pt x="615" y="1117"/>
                </a:lnTo>
                <a:lnTo>
                  <a:pt x="611" y="1118"/>
                </a:lnTo>
                <a:lnTo>
                  <a:pt x="606" y="1118"/>
                </a:lnTo>
                <a:lnTo>
                  <a:pt x="599" y="1117"/>
                </a:lnTo>
                <a:lnTo>
                  <a:pt x="555" y="997"/>
                </a:lnTo>
                <a:lnTo>
                  <a:pt x="593" y="991"/>
                </a:lnTo>
                <a:close/>
                <a:moveTo>
                  <a:pt x="352" y="888"/>
                </a:moveTo>
                <a:lnTo>
                  <a:pt x="352" y="888"/>
                </a:lnTo>
                <a:lnTo>
                  <a:pt x="360" y="892"/>
                </a:lnTo>
                <a:lnTo>
                  <a:pt x="366" y="896"/>
                </a:lnTo>
                <a:lnTo>
                  <a:pt x="370" y="900"/>
                </a:lnTo>
                <a:lnTo>
                  <a:pt x="370" y="900"/>
                </a:lnTo>
                <a:lnTo>
                  <a:pt x="372" y="903"/>
                </a:lnTo>
                <a:lnTo>
                  <a:pt x="372" y="903"/>
                </a:lnTo>
                <a:lnTo>
                  <a:pt x="373" y="908"/>
                </a:lnTo>
                <a:lnTo>
                  <a:pt x="377" y="929"/>
                </a:lnTo>
                <a:lnTo>
                  <a:pt x="377" y="929"/>
                </a:lnTo>
                <a:lnTo>
                  <a:pt x="380" y="945"/>
                </a:lnTo>
                <a:lnTo>
                  <a:pt x="382" y="953"/>
                </a:lnTo>
                <a:lnTo>
                  <a:pt x="386" y="958"/>
                </a:lnTo>
                <a:lnTo>
                  <a:pt x="389" y="963"/>
                </a:lnTo>
                <a:lnTo>
                  <a:pt x="389" y="963"/>
                </a:lnTo>
                <a:lnTo>
                  <a:pt x="401" y="979"/>
                </a:lnTo>
                <a:lnTo>
                  <a:pt x="401" y="1013"/>
                </a:lnTo>
                <a:lnTo>
                  <a:pt x="392" y="1023"/>
                </a:lnTo>
                <a:lnTo>
                  <a:pt x="392" y="1023"/>
                </a:lnTo>
                <a:lnTo>
                  <a:pt x="367" y="1005"/>
                </a:lnTo>
                <a:lnTo>
                  <a:pt x="350" y="992"/>
                </a:lnTo>
                <a:lnTo>
                  <a:pt x="342" y="985"/>
                </a:lnTo>
                <a:lnTo>
                  <a:pt x="342" y="985"/>
                </a:lnTo>
                <a:lnTo>
                  <a:pt x="341" y="972"/>
                </a:lnTo>
                <a:lnTo>
                  <a:pt x="339" y="942"/>
                </a:lnTo>
                <a:lnTo>
                  <a:pt x="339" y="912"/>
                </a:lnTo>
                <a:lnTo>
                  <a:pt x="341" y="901"/>
                </a:lnTo>
                <a:lnTo>
                  <a:pt x="342" y="894"/>
                </a:lnTo>
                <a:lnTo>
                  <a:pt x="342" y="894"/>
                </a:lnTo>
                <a:lnTo>
                  <a:pt x="345" y="889"/>
                </a:lnTo>
                <a:lnTo>
                  <a:pt x="349" y="888"/>
                </a:lnTo>
                <a:lnTo>
                  <a:pt x="350" y="888"/>
                </a:lnTo>
                <a:lnTo>
                  <a:pt x="352" y="888"/>
                </a:lnTo>
                <a:lnTo>
                  <a:pt x="352" y="888"/>
                </a:lnTo>
                <a:close/>
                <a:moveTo>
                  <a:pt x="320" y="995"/>
                </a:moveTo>
                <a:lnTo>
                  <a:pt x="326" y="989"/>
                </a:lnTo>
                <a:lnTo>
                  <a:pt x="326" y="989"/>
                </a:lnTo>
                <a:lnTo>
                  <a:pt x="352" y="1011"/>
                </a:lnTo>
                <a:lnTo>
                  <a:pt x="380" y="1035"/>
                </a:lnTo>
                <a:lnTo>
                  <a:pt x="380" y="1035"/>
                </a:lnTo>
                <a:lnTo>
                  <a:pt x="381" y="1036"/>
                </a:lnTo>
                <a:lnTo>
                  <a:pt x="380" y="1036"/>
                </a:lnTo>
                <a:lnTo>
                  <a:pt x="378" y="1039"/>
                </a:lnTo>
                <a:lnTo>
                  <a:pt x="373" y="1041"/>
                </a:lnTo>
                <a:lnTo>
                  <a:pt x="370" y="1045"/>
                </a:lnTo>
                <a:lnTo>
                  <a:pt x="370" y="1045"/>
                </a:lnTo>
                <a:lnTo>
                  <a:pt x="369" y="1050"/>
                </a:lnTo>
                <a:lnTo>
                  <a:pt x="369" y="1055"/>
                </a:lnTo>
                <a:lnTo>
                  <a:pt x="370" y="1061"/>
                </a:lnTo>
                <a:lnTo>
                  <a:pt x="370" y="1061"/>
                </a:lnTo>
                <a:lnTo>
                  <a:pt x="360" y="1064"/>
                </a:lnTo>
                <a:lnTo>
                  <a:pt x="353" y="1067"/>
                </a:lnTo>
                <a:lnTo>
                  <a:pt x="348" y="1067"/>
                </a:lnTo>
                <a:lnTo>
                  <a:pt x="348" y="1067"/>
                </a:lnTo>
                <a:lnTo>
                  <a:pt x="348" y="1066"/>
                </a:lnTo>
                <a:lnTo>
                  <a:pt x="347" y="1064"/>
                </a:lnTo>
                <a:lnTo>
                  <a:pt x="345" y="1057"/>
                </a:lnTo>
                <a:lnTo>
                  <a:pt x="345" y="1057"/>
                </a:lnTo>
                <a:lnTo>
                  <a:pt x="343" y="1052"/>
                </a:lnTo>
                <a:lnTo>
                  <a:pt x="341" y="1046"/>
                </a:lnTo>
                <a:lnTo>
                  <a:pt x="333" y="1035"/>
                </a:lnTo>
                <a:lnTo>
                  <a:pt x="333" y="1035"/>
                </a:lnTo>
                <a:lnTo>
                  <a:pt x="317" y="1011"/>
                </a:lnTo>
                <a:lnTo>
                  <a:pt x="317" y="1011"/>
                </a:lnTo>
                <a:lnTo>
                  <a:pt x="316" y="1006"/>
                </a:lnTo>
                <a:lnTo>
                  <a:pt x="317" y="1001"/>
                </a:lnTo>
                <a:lnTo>
                  <a:pt x="320" y="995"/>
                </a:lnTo>
                <a:lnTo>
                  <a:pt x="320" y="995"/>
                </a:lnTo>
                <a:close/>
                <a:moveTo>
                  <a:pt x="505" y="812"/>
                </a:moveTo>
                <a:lnTo>
                  <a:pt x="505" y="812"/>
                </a:lnTo>
                <a:lnTo>
                  <a:pt x="515" y="828"/>
                </a:lnTo>
                <a:lnTo>
                  <a:pt x="526" y="846"/>
                </a:lnTo>
                <a:lnTo>
                  <a:pt x="539" y="869"/>
                </a:lnTo>
                <a:lnTo>
                  <a:pt x="539" y="869"/>
                </a:lnTo>
                <a:lnTo>
                  <a:pt x="553" y="894"/>
                </a:lnTo>
                <a:lnTo>
                  <a:pt x="562" y="916"/>
                </a:lnTo>
                <a:lnTo>
                  <a:pt x="571" y="938"/>
                </a:lnTo>
                <a:lnTo>
                  <a:pt x="533" y="951"/>
                </a:lnTo>
                <a:lnTo>
                  <a:pt x="533" y="951"/>
                </a:lnTo>
                <a:lnTo>
                  <a:pt x="515" y="894"/>
                </a:lnTo>
                <a:lnTo>
                  <a:pt x="515" y="894"/>
                </a:lnTo>
                <a:lnTo>
                  <a:pt x="512" y="880"/>
                </a:lnTo>
                <a:lnTo>
                  <a:pt x="510" y="858"/>
                </a:lnTo>
                <a:lnTo>
                  <a:pt x="505" y="818"/>
                </a:lnTo>
                <a:lnTo>
                  <a:pt x="505" y="81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87902CD4-4247-435A-9378-2B90ABD3431F}"/>
              </a:ext>
            </a:extLst>
          </p:cNvPr>
          <p:cNvSpPr>
            <a:spLocks noEditPoints="1"/>
          </p:cNvSpPr>
          <p:nvPr/>
        </p:nvSpPr>
        <p:spPr bwMode="auto">
          <a:xfrm>
            <a:off x="6413540" y="811800"/>
            <a:ext cx="716410" cy="1672096"/>
          </a:xfrm>
          <a:custGeom>
            <a:avLst/>
            <a:gdLst>
              <a:gd name="T0" fmla="*/ 305 w 503"/>
              <a:gd name="T1" fmla="*/ 6 h 1174"/>
              <a:gd name="T2" fmla="*/ 276 w 503"/>
              <a:gd name="T3" fmla="*/ 0 h 1174"/>
              <a:gd name="T4" fmla="*/ 223 w 503"/>
              <a:gd name="T5" fmla="*/ 23 h 1174"/>
              <a:gd name="T6" fmla="*/ 199 w 503"/>
              <a:gd name="T7" fmla="*/ 105 h 1174"/>
              <a:gd name="T8" fmla="*/ 189 w 503"/>
              <a:gd name="T9" fmla="*/ 134 h 1174"/>
              <a:gd name="T10" fmla="*/ 149 w 503"/>
              <a:gd name="T11" fmla="*/ 202 h 1174"/>
              <a:gd name="T12" fmla="*/ 123 w 503"/>
              <a:gd name="T13" fmla="*/ 272 h 1174"/>
              <a:gd name="T14" fmla="*/ 40 w 503"/>
              <a:gd name="T15" fmla="*/ 364 h 1174"/>
              <a:gd name="T16" fmla="*/ 5 w 503"/>
              <a:gd name="T17" fmla="*/ 381 h 1174"/>
              <a:gd name="T18" fmla="*/ 5 w 503"/>
              <a:gd name="T19" fmla="*/ 413 h 1174"/>
              <a:gd name="T20" fmla="*/ 6 w 503"/>
              <a:gd name="T21" fmla="*/ 441 h 1174"/>
              <a:gd name="T22" fmla="*/ 43 w 503"/>
              <a:gd name="T23" fmla="*/ 456 h 1174"/>
              <a:gd name="T24" fmla="*/ 65 w 503"/>
              <a:gd name="T25" fmla="*/ 625 h 1174"/>
              <a:gd name="T26" fmla="*/ 113 w 503"/>
              <a:gd name="T27" fmla="*/ 637 h 1174"/>
              <a:gd name="T28" fmla="*/ 116 w 503"/>
              <a:gd name="T29" fmla="*/ 672 h 1174"/>
              <a:gd name="T30" fmla="*/ 104 w 503"/>
              <a:gd name="T31" fmla="*/ 711 h 1174"/>
              <a:gd name="T32" fmla="*/ 89 w 503"/>
              <a:gd name="T33" fmla="*/ 735 h 1174"/>
              <a:gd name="T34" fmla="*/ 89 w 503"/>
              <a:gd name="T35" fmla="*/ 800 h 1174"/>
              <a:gd name="T36" fmla="*/ 68 w 503"/>
              <a:gd name="T37" fmla="*/ 826 h 1174"/>
              <a:gd name="T38" fmla="*/ 15 w 503"/>
              <a:gd name="T39" fmla="*/ 839 h 1174"/>
              <a:gd name="T40" fmla="*/ 44 w 503"/>
              <a:gd name="T41" fmla="*/ 867 h 1174"/>
              <a:gd name="T42" fmla="*/ 89 w 503"/>
              <a:gd name="T43" fmla="*/ 873 h 1174"/>
              <a:gd name="T44" fmla="*/ 99 w 503"/>
              <a:gd name="T45" fmla="*/ 945 h 1174"/>
              <a:gd name="T46" fmla="*/ 113 w 503"/>
              <a:gd name="T47" fmla="*/ 1070 h 1174"/>
              <a:gd name="T48" fmla="*/ 145 w 503"/>
              <a:gd name="T49" fmla="*/ 1003 h 1174"/>
              <a:gd name="T50" fmla="*/ 151 w 503"/>
              <a:gd name="T51" fmla="*/ 1159 h 1174"/>
              <a:gd name="T52" fmla="*/ 173 w 503"/>
              <a:gd name="T53" fmla="*/ 1156 h 1174"/>
              <a:gd name="T54" fmla="*/ 213 w 503"/>
              <a:gd name="T55" fmla="*/ 986 h 1174"/>
              <a:gd name="T56" fmla="*/ 276 w 503"/>
              <a:gd name="T57" fmla="*/ 991 h 1174"/>
              <a:gd name="T58" fmla="*/ 255 w 503"/>
              <a:gd name="T59" fmla="*/ 974 h 1174"/>
              <a:gd name="T60" fmla="*/ 185 w 503"/>
              <a:gd name="T61" fmla="*/ 962 h 1174"/>
              <a:gd name="T62" fmla="*/ 218 w 503"/>
              <a:gd name="T63" fmla="*/ 921 h 1174"/>
              <a:gd name="T64" fmla="*/ 196 w 503"/>
              <a:gd name="T65" fmla="*/ 909 h 1174"/>
              <a:gd name="T66" fmla="*/ 232 w 503"/>
              <a:gd name="T67" fmla="*/ 893 h 1174"/>
              <a:gd name="T68" fmla="*/ 204 w 503"/>
              <a:gd name="T69" fmla="*/ 681 h 1174"/>
              <a:gd name="T70" fmla="*/ 251 w 503"/>
              <a:gd name="T71" fmla="*/ 934 h 1174"/>
              <a:gd name="T72" fmla="*/ 329 w 503"/>
              <a:gd name="T73" fmla="*/ 1006 h 1174"/>
              <a:gd name="T74" fmla="*/ 330 w 503"/>
              <a:gd name="T75" fmla="*/ 1042 h 1174"/>
              <a:gd name="T76" fmla="*/ 313 w 503"/>
              <a:gd name="T77" fmla="*/ 1081 h 1174"/>
              <a:gd name="T78" fmla="*/ 343 w 503"/>
              <a:gd name="T79" fmla="*/ 1101 h 1174"/>
              <a:gd name="T80" fmla="*/ 383 w 503"/>
              <a:gd name="T81" fmla="*/ 1076 h 1174"/>
              <a:gd name="T82" fmla="*/ 378 w 503"/>
              <a:gd name="T83" fmla="*/ 1025 h 1174"/>
              <a:gd name="T84" fmla="*/ 361 w 503"/>
              <a:gd name="T85" fmla="*/ 929 h 1174"/>
              <a:gd name="T86" fmla="*/ 412 w 503"/>
              <a:gd name="T87" fmla="*/ 995 h 1174"/>
              <a:gd name="T88" fmla="*/ 416 w 503"/>
              <a:gd name="T89" fmla="*/ 1069 h 1174"/>
              <a:gd name="T90" fmla="*/ 438 w 503"/>
              <a:gd name="T91" fmla="*/ 1108 h 1174"/>
              <a:gd name="T92" fmla="*/ 489 w 503"/>
              <a:gd name="T93" fmla="*/ 1098 h 1174"/>
              <a:gd name="T94" fmla="*/ 462 w 503"/>
              <a:gd name="T95" fmla="*/ 1040 h 1174"/>
              <a:gd name="T96" fmla="*/ 453 w 503"/>
              <a:gd name="T97" fmla="*/ 926 h 1174"/>
              <a:gd name="T98" fmla="*/ 491 w 503"/>
              <a:gd name="T99" fmla="*/ 907 h 1174"/>
              <a:gd name="T100" fmla="*/ 477 w 503"/>
              <a:gd name="T101" fmla="*/ 778 h 1174"/>
              <a:gd name="T102" fmla="*/ 464 w 503"/>
              <a:gd name="T103" fmla="*/ 509 h 1174"/>
              <a:gd name="T104" fmla="*/ 497 w 503"/>
              <a:gd name="T105" fmla="*/ 371 h 1174"/>
              <a:gd name="T106" fmla="*/ 479 w 503"/>
              <a:gd name="T107" fmla="*/ 250 h 1174"/>
              <a:gd name="T108" fmla="*/ 413 w 503"/>
              <a:gd name="T109" fmla="*/ 157 h 1174"/>
              <a:gd name="T110" fmla="*/ 350 w 503"/>
              <a:gd name="T111" fmla="*/ 119 h 1174"/>
              <a:gd name="T112" fmla="*/ 332 w 503"/>
              <a:gd name="T113" fmla="*/ 61 h 1174"/>
              <a:gd name="T114" fmla="*/ 319 w 503"/>
              <a:gd name="T115" fmla="*/ 33 h 1174"/>
              <a:gd name="T116" fmla="*/ 117 w 503"/>
              <a:gd name="T117" fmla="*/ 1039 h 1174"/>
              <a:gd name="T118" fmla="*/ 126 w 503"/>
              <a:gd name="T119" fmla="*/ 967 h 1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3" h="1174">
                <a:moveTo>
                  <a:pt x="319" y="33"/>
                </a:moveTo>
                <a:lnTo>
                  <a:pt x="319" y="33"/>
                </a:lnTo>
                <a:lnTo>
                  <a:pt x="319" y="30"/>
                </a:lnTo>
                <a:lnTo>
                  <a:pt x="317" y="23"/>
                </a:lnTo>
                <a:lnTo>
                  <a:pt x="316" y="18"/>
                </a:lnTo>
                <a:lnTo>
                  <a:pt x="313" y="13"/>
                </a:lnTo>
                <a:lnTo>
                  <a:pt x="310" y="10"/>
                </a:lnTo>
                <a:lnTo>
                  <a:pt x="305" y="6"/>
                </a:lnTo>
                <a:lnTo>
                  <a:pt x="305" y="6"/>
                </a:lnTo>
                <a:lnTo>
                  <a:pt x="295" y="2"/>
                </a:lnTo>
                <a:lnTo>
                  <a:pt x="288" y="2"/>
                </a:lnTo>
                <a:lnTo>
                  <a:pt x="284" y="4"/>
                </a:lnTo>
                <a:lnTo>
                  <a:pt x="283" y="4"/>
                </a:lnTo>
                <a:lnTo>
                  <a:pt x="283" y="4"/>
                </a:lnTo>
                <a:lnTo>
                  <a:pt x="282" y="2"/>
                </a:lnTo>
                <a:lnTo>
                  <a:pt x="282" y="1"/>
                </a:lnTo>
                <a:lnTo>
                  <a:pt x="279" y="1"/>
                </a:lnTo>
                <a:lnTo>
                  <a:pt x="276" y="0"/>
                </a:lnTo>
                <a:lnTo>
                  <a:pt x="272" y="0"/>
                </a:lnTo>
                <a:lnTo>
                  <a:pt x="265" y="0"/>
                </a:lnTo>
                <a:lnTo>
                  <a:pt x="255" y="1"/>
                </a:lnTo>
                <a:lnTo>
                  <a:pt x="255" y="1"/>
                </a:lnTo>
                <a:lnTo>
                  <a:pt x="246" y="4"/>
                </a:lnTo>
                <a:lnTo>
                  <a:pt x="238" y="7"/>
                </a:lnTo>
                <a:lnTo>
                  <a:pt x="232" y="12"/>
                </a:lnTo>
                <a:lnTo>
                  <a:pt x="227" y="17"/>
                </a:lnTo>
                <a:lnTo>
                  <a:pt x="223" y="23"/>
                </a:lnTo>
                <a:lnTo>
                  <a:pt x="219" y="29"/>
                </a:lnTo>
                <a:lnTo>
                  <a:pt x="217" y="37"/>
                </a:lnTo>
                <a:lnTo>
                  <a:pt x="216" y="44"/>
                </a:lnTo>
                <a:lnTo>
                  <a:pt x="216" y="44"/>
                </a:lnTo>
                <a:lnTo>
                  <a:pt x="208" y="93"/>
                </a:lnTo>
                <a:lnTo>
                  <a:pt x="208" y="93"/>
                </a:lnTo>
                <a:lnTo>
                  <a:pt x="206" y="96"/>
                </a:lnTo>
                <a:lnTo>
                  <a:pt x="199" y="105"/>
                </a:lnTo>
                <a:lnTo>
                  <a:pt x="199" y="105"/>
                </a:lnTo>
                <a:lnTo>
                  <a:pt x="196" y="107"/>
                </a:lnTo>
                <a:lnTo>
                  <a:pt x="194" y="108"/>
                </a:lnTo>
                <a:lnTo>
                  <a:pt x="191" y="110"/>
                </a:lnTo>
                <a:lnTo>
                  <a:pt x="190" y="111"/>
                </a:lnTo>
                <a:lnTo>
                  <a:pt x="189" y="112"/>
                </a:lnTo>
                <a:lnTo>
                  <a:pt x="189" y="122"/>
                </a:lnTo>
                <a:lnTo>
                  <a:pt x="189" y="122"/>
                </a:lnTo>
                <a:lnTo>
                  <a:pt x="189" y="128"/>
                </a:lnTo>
                <a:lnTo>
                  <a:pt x="189" y="134"/>
                </a:lnTo>
                <a:lnTo>
                  <a:pt x="187" y="145"/>
                </a:lnTo>
                <a:lnTo>
                  <a:pt x="183" y="151"/>
                </a:lnTo>
                <a:lnTo>
                  <a:pt x="182" y="154"/>
                </a:lnTo>
                <a:lnTo>
                  <a:pt x="177" y="168"/>
                </a:lnTo>
                <a:lnTo>
                  <a:pt x="177" y="168"/>
                </a:lnTo>
                <a:lnTo>
                  <a:pt x="172" y="173"/>
                </a:lnTo>
                <a:lnTo>
                  <a:pt x="161" y="185"/>
                </a:lnTo>
                <a:lnTo>
                  <a:pt x="155" y="193"/>
                </a:lnTo>
                <a:lnTo>
                  <a:pt x="149" y="202"/>
                </a:lnTo>
                <a:lnTo>
                  <a:pt x="145" y="212"/>
                </a:lnTo>
                <a:lnTo>
                  <a:pt x="143" y="223"/>
                </a:lnTo>
                <a:lnTo>
                  <a:pt x="143" y="223"/>
                </a:lnTo>
                <a:lnTo>
                  <a:pt x="141" y="232"/>
                </a:lnTo>
                <a:lnTo>
                  <a:pt x="139" y="239"/>
                </a:lnTo>
                <a:lnTo>
                  <a:pt x="135" y="250"/>
                </a:lnTo>
                <a:lnTo>
                  <a:pt x="129" y="260"/>
                </a:lnTo>
                <a:lnTo>
                  <a:pt x="123" y="272"/>
                </a:lnTo>
                <a:lnTo>
                  <a:pt x="123" y="272"/>
                </a:lnTo>
                <a:lnTo>
                  <a:pt x="113" y="289"/>
                </a:lnTo>
                <a:lnTo>
                  <a:pt x="100" y="310"/>
                </a:lnTo>
                <a:lnTo>
                  <a:pt x="81" y="335"/>
                </a:lnTo>
                <a:lnTo>
                  <a:pt x="81" y="335"/>
                </a:lnTo>
                <a:lnTo>
                  <a:pt x="76" y="344"/>
                </a:lnTo>
                <a:lnTo>
                  <a:pt x="71" y="350"/>
                </a:lnTo>
                <a:lnTo>
                  <a:pt x="71" y="350"/>
                </a:lnTo>
                <a:lnTo>
                  <a:pt x="54" y="358"/>
                </a:lnTo>
                <a:lnTo>
                  <a:pt x="40" y="364"/>
                </a:lnTo>
                <a:lnTo>
                  <a:pt x="35" y="367"/>
                </a:lnTo>
                <a:lnTo>
                  <a:pt x="32" y="369"/>
                </a:lnTo>
                <a:lnTo>
                  <a:pt x="32" y="369"/>
                </a:lnTo>
                <a:lnTo>
                  <a:pt x="29" y="372"/>
                </a:lnTo>
                <a:lnTo>
                  <a:pt x="27" y="373"/>
                </a:lnTo>
                <a:lnTo>
                  <a:pt x="18" y="374"/>
                </a:lnTo>
                <a:lnTo>
                  <a:pt x="11" y="377"/>
                </a:lnTo>
                <a:lnTo>
                  <a:pt x="7" y="379"/>
                </a:lnTo>
                <a:lnTo>
                  <a:pt x="5" y="381"/>
                </a:lnTo>
                <a:lnTo>
                  <a:pt x="5" y="381"/>
                </a:lnTo>
                <a:lnTo>
                  <a:pt x="1" y="391"/>
                </a:lnTo>
                <a:lnTo>
                  <a:pt x="0" y="400"/>
                </a:lnTo>
                <a:lnTo>
                  <a:pt x="0" y="400"/>
                </a:lnTo>
                <a:lnTo>
                  <a:pt x="0" y="408"/>
                </a:lnTo>
                <a:lnTo>
                  <a:pt x="1" y="411"/>
                </a:lnTo>
                <a:lnTo>
                  <a:pt x="2" y="412"/>
                </a:lnTo>
                <a:lnTo>
                  <a:pt x="2" y="412"/>
                </a:lnTo>
                <a:lnTo>
                  <a:pt x="5" y="413"/>
                </a:lnTo>
                <a:lnTo>
                  <a:pt x="7" y="417"/>
                </a:lnTo>
                <a:lnTo>
                  <a:pt x="10" y="422"/>
                </a:lnTo>
                <a:lnTo>
                  <a:pt x="10" y="422"/>
                </a:lnTo>
                <a:lnTo>
                  <a:pt x="11" y="424"/>
                </a:lnTo>
                <a:lnTo>
                  <a:pt x="11" y="427"/>
                </a:lnTo>
                <a:lnTo>
                  <a:pt x="10" y="431"/>
                </a:lnTo>
                <a:lnTo>
                  <a:pt x="10" y="431"/>
                </a:lnTo>
                <a:lnTo>
                  <a:pt x="7" y="439"/>
                </a:lnTo>
                <a:lnTo>
                  <a:pt x="6" y="441"/>
                </a:lnTo>
                <a:lnTo>
                  <a:pt x="7" y="441"/>
                </a:lnTo>
                <a:lnTo>
                  <a:pt x="7" y="441"/>
                </a:lnTo>
                <a:lnTo>
                  <a:pt x="17" y="440"/>
                </a:lnTo>
                <a:lnTo>
                  <a:pt x="24" y="441"/>
                </a:lnTo>
                <a:lnTo>
                  <a:pt x="34" y="441"/>
                </a:lnTo>
                <a:lnTo>
                  <a:pt x="37" y="453"/>
                </a:lnTo>
                <a:lnTo>
                  <a:pt x="37" y="453"/>
                </a:lnTo>
                <a:lnTo>
                  <a:pt x="40" y="455"/>
                </a:lnTo>
                <a:lnTo>
                  <a:pt x="43" y="456"/>
                </a:lnTo>
                <a:lnTo>
                  <a:pt x="44" y="458"/>
                </a:lnTo>
                <a:lnTo>
                  <a:pt x="44" y="458"/>
                </a:lnTo>
                <a:lnTo>
                  <a:pt x="44" y="463"/>
                </a:lnTo>
                <a:lnTo>
                  <a:pt x="44" y="468"/>
                </a:lnTo>
                <a:lnTo>
                  <a:pt x="44" y="468"/>
                </a:lnTo>
                <a:lnTo>
                  <a:pt x="54" y="548"/>
                </a:lnTo>
                <a:lnTo>
                  <a:pt x="61" y="602"/>
                </a:lnTo>
                <a:lnTo>
                  <a:pt x="63" y="620"/>
                </a:lnTo>
                <a:lnTo>
                  <a:pt x="65" y="625"/>
                </a:lnTo>
                <a:lnTo>
                  <a:pt x="66" y="628"/>
                </a:lnTo>
                <a:lnTo>
                  <a:pt x="66" y="628"/>
                </a:lnTo>
                <a:lnTo>
                  <a:pt x="70" y="629"/>
                </a:lnTo>
                <a:lnTo>
                  <a:pt x="74" y="629"/>
                </a:lnTo>
                <a:lnTo>
                  <a:pt x="87" y="630"/>
                </a:lnTo>
                <a:lnTo>
                  <a:pt x="104" y="630"/>
                </a:lnTo>
                <a:lnTo>
                  <a:pt x="104" y="630"/>
                </a:lnTo>
                <a:lnTo>
                  <a:pt x="106" y="633"/>
                </a:lnTo>
                <a:lnTo>
                  <a:pt x="113" y="637"/>
                </a:lnTo>
                <a:lnTo>
                  <a:pt x="113" y="637"/>
                </a:lnTo>
                <a:lnTo>
                  <a:pt x="117" y="639"/>
                </a:lnTo>
                <a:lnTo>
                  <a:pt x="118" y="641"/>
                </a:lnTo>
                <a:lnTo>
                  <a:pt x="118" y="647"/>
                </a:lnTo>
                <a:lnTo>
                  <a:pt x="118" y="647"/>
                </a:lnTo>
                <a:lnTo>
                  <a:pt x="120" y="658"/>
                </a:lnTo>
                <a:lnTo>
                  <a:pt x="118" y="666"/>
                </a:lnTo>
                <a:lnTo>
                  <a:pt x="117" y="668"/>
                </a:lnTo>
                <a:lnTo>
                  <a:pt x="116" y="672"/>
                </a:lnTo>
                <a:lnTo>
                  <a:pt x="116" y="672"/>
                </a:lnTo>
                <a:lnTo>
                  <a:pt x="111" y="676"/>
                </a:lnTo>
                <a:lnTo>
                  <a:pt x="107" y="680"/>
                </a:lnTo>
                <a:lnTo>
                  <a:pt x="104" y="684"/>
                </a:lnTo>
                <a:lnTo>
                  <a:pt x="104" y="691"/>
                </a:lnTo>
                <a:lnTo>
                  <a:pt x="104" y="691"/>
                </a:lnTo>
                <a:lnTo>
                  <a:pt x="104" y="705"/>
                </a:lnTo>
                <a:lnTo>
                  <a:pt x="104" y="711"/>
                </a:lnTo>
                <a:lnTo>
                  <a:pt x="104" y="711"/>
                </a:lnTo>
                <a:lnTo>
                  <a:pt x="101" y="713"/>
                </a:lnTo>
                <a:lnTo>
                  <a:pt x="98" y="714"/>
                </a:lnTo>
                <a:lnTo>
                  <a:pt x="93" y="718"/>
                </a:lnTo>
                <a:lnTo>
                  <a:pt x="89" y="720"/>
                </a:lnTo>
                <a:lnTo>
                  <a:pt x="89" y="720"/>
                </a:lnTo>
                <a:lnTo>
                  <a:pt x="88" y="723"/>
                </a:lnTo>
                <a:lnTo>
                  <a:pt x="87" y="725"/>
                </a:lnTo>
                <a:lnTo>
                  <a:pt x="88" y="730"/>
                </a:lnTo>
                <a:lnTo>
                  <a:pt x="89" y="735"/>
                </a:lnTo>
                <a:lnTo>
                  <a:pt x="91" y="737"/>
                </a:lnTo>
                <a:lnTo>
                  <a:pt x="91" y="737"/>
                </a:lnTo>
                <a:lnTo>
                  <a:pt x="100" y="747"/>
                </a:lnTo>
                <a:lnTo>
                  <a:pt x="109" y="754"/>
                </a:lnTo>
                <a:lnTo>
                  <a:pt x="109" y="754"/>
                </a:lnTo>
                <a:lnTo>
                  <a:pt x="99" y="772"/>
                </a:lnTo>
                <a:lnTo>
                  <a:pt x="93" y="785"/>
                </a:lnTo>
                <a:lnTo>
                  <a:pt x="90" y="792"/>
                </a:lnTo>
                <a:lnTo>
                  <a:pt x="89" y="800"/>
                </a:lnTo>
                <a:lnTo>
                  <a:pt x="89" y="800"/>
                </a:lnTo>
                <a:lnTo>
                  <a:pt x="87" y="822"/>
                </a:lnTo>
                <a:lnTo>
                  <a:pt x="85" y="831"/>
                </a:lnTo>
                <a:lnTo>
                  <a:pt x="76" y="834"/>
                </a:lnTo>
                <a:lnTo>
                  <a:pt x="76" y="834"/>
                </a:lnTo>
                <a:lnTo>
                  <a:pt x="77" y="833"/>
                </a:lnTo>
                <a:lnTo>
                  <a:pt x="76" y="831"/>
                </a:lnTo>
                <a:lnTo>
                  <a:pt x="74" y="829"/>
                </a:lnTo>
                <a:lnTo>
                  <a:pt x="68" y="826"/>
                </a:lnTo>
                <a:lnTo>
                  <a:pt x="68" y="826"/>
                </a:lnTo>
                <a:lnTo>
                  <a:pt x="57" y="825"/>
                </a:lnTo>
                <a:lnTo>
                  <a:pt x="42" y="824"/>
                </a:lnTo>
                <a:lnTo>
                  <a:pt x="27" y="825"/>
                </a:lnTo>
                <a:lnTo>
                  <a:pt x="20" y="826"/>
                </a:lnTo>
                <a:lnTo>
                  <a:pt x="20" y="826"/>
                </a:lnTo>
                <a:lnTo>
                  <a:pt x="17" y="829"/>
                </a:lnTo>
                <a:lnTo>
                  <a:pt x="16" y="834"/>
                </a:lnTo>
                <a:lnTo>
                  <a:pt x="15" y="839"/>
                </a:lnTo>
                <a:lnTo>
                  <a:pt x="15" y="839"/>
                </a:lnTo>
                <a:lnTo>
                  <a:pt x="15" y="848"/>
                </a:lnTo>
                <a:lnTo>
                  <a:pt x="15" y="861"/>
                </a:lnTo>
                <a:lnTo>
                  <a:pt x="15" y="861"/>
                </a:lnTo>
                <a:lnTo>
                  <a:pt x="16" y="864"/>
                </a:lnTo>
                <a:lnTo>
                  <a:pt x="17" y="865"/>
                </a:lnTo>
                <a:lnTo>
                  <a:pt x="20" y="865"/>
                </a:lnTo>
                <a:lnTo>
                  <a:pt x="20" y="865"/>
                </a:lnTo>
                <a:lnTo>
                  <a:pt x="44" y="867"/>
                </a:lnTo>
                <a:lnTo>
                  <a:pt x="59" y="867"/>
                </a:lnTo>
                <a:lnTo>
                  <a:pt x="66" y="865"/>
                </a:lnTo>
                <a:lnTo>
                  <a:pt x="66" y="865"/>
                </a:lnTo>
                <a:lnTo>
                  <a:pt x="70" y="863"/>
                </a:lnTo>
                <a:lnTo>
                  <a:pt x="74" y="861"/>
                </a:lnTo>
                <a:lnTo>
                  <a:pt x="78" y="856"/>
                </a:lnTo>
                <a:lnTo>
                  <a:pt x="85" y="856"/>
                </a:lnTo>
                <a:lnTo>
                  <a:pt x="85" y="856"/>
                </a:lnTo>
                <a:lnTo>
                  <a:pt x="89" y="873"/>
                </a:lnTo>
                <a:lnTo>
                  <a:pt x="90" y="887"/>
                </a:lnTo>
                <a:lnTo>
                  <a:pt x="91" y="897"/>
                </a:lnTo>
                <a:lnTo>
                  <a:pt x="91" y="897"/>
                </a:lnTo>
                <a:lnTo>
                  <a:pt x="91" y="904"/>
                </a:lnTo>
                <a:lnTo>
                  <a:pt x="93" y="911"/>
                </a:lnTo>
                <a:lnTo>
                  <a:pt x="96" y="917"/>
                </a:lnTo>
                <a:lnTo>
                  <a:pt x="96" y="917"/>
                </a:lnTo>
                <a:lnTo>
                  <a:pt x="98" y="928"/>
                </a:lnTo>
                <a:lnTo>
                  <a:pt x="99" y="945"/>
                </a:lnTo>
                <a:lnTo>
                  <a:pt x="99" y="945"/>
                </a:lnTo>
                <a:lnTo>
                  <a:pt x="99" y="968"/>
                </a:lnTo>
                <a:lnTo>
                  <a:pt x="99" y="989"/>
                </a:lnTo>
                <a:lnTo>
                  <a:pt x="99" y="1010"/>
                </a:lnTo>
                <a:lnTo>
                  <a:pt x="101" y="1032"/>
                </a:lnTo>
                <a:lnTo>
                  <a:pt x="105" y="1052"/>
                </a:lnTo>
                <a:lnTo>
                  <a:pt x="107" y="1060"/>
                </a:lnTo>
                <a:lnTo>
                  <a:pt x="110" y="1067"/>
                </a:lnTo>
                <a:lnTo>
                  <a:pt x="113" y="1070"/>
                </a:lnTo>
                <a:lnTo>
                  <a:pt x="118" y="1071"/>
                </a:lnTo>
                <a:lnTo>
                  <a:pt x="118" y="1071"/>
                </a:lnTo>
                <a:lnTo>
                  <a:pt x="122" y="1071"/>
                </a:lnTo>
                <a:lnTo>
                  <a:pt x="126" y="1068"/>
                </a:lnTo>
                <a:lnTo>
                  <a:pt x="129" y="1063"/>
                </a:lnTo>
                <a:lnTo>
                  <a:pt x="133" y="1057"/>
                </a:lnTo>
                <a:lnTo>
                  <a:pt x="138" y="1041"/>
                </a:lnTo>
                <a:lnTo>
                  <a:pt x="141" y="1021"/>
                </a:lnTo>
                <a:lnTo>
                  <a:pt x="145" y="1003"/>
                </a:lnTo>
                <a:lnTo>
                  <a:pt x="146" y="987"/>
                </a:lnTo>
                <a:lnTo>
                  <a:pt x="148" y="971"/>
                </a:lnTo>
                <a:lnTo>
                  <a:pt x="155" y="974"/>
                </a:lnTo>
                <a:lnTo>
                  <a:pt x="155" y="974"/>
                </a:lnTo>
                <a:lnTo>
                  <a:pt x="152" y="1003"/>
                </a:lnTo>
                <a:lnTo>
                  <a:pt x="150" y="1068"/>
                </a:lnTo>
                <a:lnTo>
                  <a:pt x="149" y="1104"/>
                </a:lnTo>
                <a:lnTo>
                  <a:pt x="149" y="1135"/>
                </a:lnTo>
                <a:lnTo>
                  <a:pt x="151" y="1159"/>
                </a:lnTo>
                <a:lnTo>
                  <a:pt x="152" y="1167"/>
                </a:lnTo>
                <a:lnTo>
                  <a:pt x="155" y="1170"/>
                </a:lnTo>
                <a:lnTo>
                  <a:pt x="155" y="1170"/>
                </a:lnTo>
                <a:lnTo>
                  <a:pt x="160" y="1173"/>
                </a:lnTo>
                <a:lnTo>
                  <a:pt x="163" y="1174"/>
                </a:lnTo>
                <a:lnTo>
                  <a:pt x="166" y="1173"/>
                </a:lnTo>
                <a:lnTo>
                  <a:pt x="168" y="1170"/>
                </a:lnTo>
                <a:lnTo>
                  <a:pt x="171" y="1164"/>
                </a:lnTo>
                <a:lnTo>
                  <a:pt x="173" y="1156"/>
                </a:lnTo>
                <a:lnTo>
                  <a:pt x="177" y="1126"/>
                </a:lnTo>
                <a:lnTo>
                  <a:pt x="177" y="1126"/>
                </a:lnTo>
                <a:lnTo>
                  <a:pt x="180" y="1082"/>
                </a:lnTo>
                <a:lnTo>
                  <a:pt x="183" y="1036"/>
                </a:lnTo>
                <a:lnTo>
                  <a:pt x="184" y="984"/>
                </a:lnTo>
                <a:lnTo>
                  <a:pt x="184" y="984"/>
                </a:lnTo>
                <a:lnTo>
                  <a:pt x="206" y="986"/>
                </a:lnTo>
                <a:lnTo>
                  <a:pt x="206" y="986"/>
                </a:lnTo>
                <a:lnTo>
                  <a:pt x="213" y="986"/>
                </a:lnTo>
                <a:lnTo>
                  <a:pt x="219" y="987"/>
                </a:lnTo>
                <a:lnTo>
                  <a:pt x="228" y="991"/>
                </a:lnTo>
                <a:lnTo>
                  <a:pt x="228" y="991"/>
                </a:lnTo>
                <a:lnTo>
                  <a:pt x="234" y="992"/>
                </a:lnTo>
                <a:lnTo>
                  <a:pt x="241" y="995"/>
                </a:lnTo>
                <a:lnTo>
                  <a:pt x="256" y="996"/>
                </a:lnTo>
                <a:lnTo>
                  <a:pt x="269" y="995"/>
                </a:lnTo>
                <a:lnTo>
                  <a:pt x="273" y="993"/>
                </a:lnTo>
                <a:lnTo>
                  <a:pt x="276" y="991"/>
                </a:lnTo>
                <a:lnTo>
                  <a:pt x="276" y="991"/>
                </a:lnTo>
                <a:lnTo>
                  <a:pt x="277" y="982"/>
                </a:lnTo>
                <a:lnTo>
                  <a:pt x="277" y="980"/>
                </a:lnTo>
                <a:lnTo>
                  <a:pt x="276" y="979"/>
                </a:lnTo>
                <a:lnTo>
                  <a:pt x="276" y="979"/>
                </a:lnTo>
                <a:lnTo>
                  <a:pt x="273" y="978"/>
                </a:lnTo>
                <a:lnTo>
                  <a:pt x="272" y="976"/>
                </a:lnTo>
                <a:lnTo>
                  <a:pt x="267" y="975"/>
                </a:lnTo>
                <a:lnTo>
                  <a:pt x="255" y="974"/>
                </a:lnTo>
                <a:lnTo>
                  <a:pt x="255" y="974"/>
                </a:lnTo>
                <a:lnTo>
                  <a:pt x="229" y="971"/>
                </a:lnTo>
                <a:lnTo>
                  <a:pt x="218" y="971"/>
                </a:lnTo>
                <a:lnTo>
                  <a:pt x="211" y="971"/>
                </a:lnTo>
                <a:lnTo>
                  <a:pt x="187" y="969"/>
                </a:lnTo>
                <a:lnTo>
                  <a:pt x="187" y="969"/>
                </a:lnTo>
                <a:lnTo>
                  <a:pt x="185" y="968"/>
                </a:lnTo>
                <a:lnTo>
                  <a:pt x="184" y="967"/>
                </a:lnTo>
                <a:lnTo>
                  <a:pt x="185" y="962"/>
                </a:lnTo>
                <a:lnTo>
                  <a:pt x="189" y="954"/>
                </a:lnTo>
                <a:lnTo>
                  <a:pt x="189" y="954"/>
                </a:lnTo>
                <a:lnTo>
                  <a:pt x="191" y="948"/>
                </a:lnTo>
                <a:lnTo>
                  <a:pt x="194" y="943"/>
                </a:lnTo>
                <a:lnTo>
                  <a:pt x="195" y="932"/>
                </a:lnTo>
                <a:lnTo>
                  <a:pt x="195" y="925"/>
                </a:lnTo>
                <a:lnTo>
                  <a:pt x="194" y="921"/>
                </a:lnTo>
                <a:lnTo>
                  <a:pt x="218" y="921"/>
                </a:lnTo>
                <a:lnTo>
                  <a:pt x="218" y="921"/>
                </a:lnTo>
                <a:lnTo>
                  <a:pt x="224" y="920"/>
                </a:lnTo>
                <a:lnTo>
                  <a:pt x="227" y="918"/>
                </a:lnTo>
                <a:lnTo>
                  <a:pt x="227" y="917"/>
                </a:lnTo>
                <a:lnTo>
                  <a:pt x="226" y="914"/>
                </a:lnTo>
                <a:lnTo>
                  <a:pt x="226" y="914"/>
                </a:lnTo>
                <a:lnTo>
                  <a:pt x="221" y="912"/>
                </a:lnTo>
                <a:lnTo>
                  <a:pt x="213" y="911"/>
                </a:lnTo>
                <a:lnTo>
                  <a:pt x="204" y="909"/>
                </a:lnTo>
                <a:lnTo>
                  <a:pt x="196" y="909"/>
                </a:lnTo>
                <a:lnTo>
                  <a:pt x="196" y="902"/>
                </a:lnTo>
                <a:lnTo>
                  <a:pt x="226" y="902"/>
                </a:lnTo>
                <a:lnTo>
                  <a:pt x="226" y="902"/>
                </a:lnTo>
                <a:lnTo>
                  <a:pt x="232" y="900"/>
                </a:lnTo>
                <a:lnTo>
                  <a:pt x="235" y="897"/>
                </a:lnTo>
                <a:lnTo>
                  <a:pt x="237" y="896"/>
                </a:lnTo>
                <a:lnTo>
                  <a:pt x="235" y="895"/>
                </a:lnTo>
                <a:lnTo>
                  <a:pt x="235" y="895"/>
                </a:lnTo>
                <a:lnTo>
                  <a:pt x="232" y="893"/>
                </a:lnTo>
                <a:lnTo>
                  <a:pt x="224" y="893"/>
                </a:lnTo>
                <a:lnTo>
                  <a:pt x="216" y="892"/>
                </a:lnTo>
                <a:lnTo>
                  <a:pt x="211" y="892"/>
                </a:lnTo>
                <a:lnTo>
                  <a:pt x="211" y="892"/>
                </a:lnTo>
                <a:lnTo>
                  <a:pt x="204" y="795"/>
                </a:lnTo>
                <a:lnTo>
                  <a:pt x="204" y="795"/>
                </a:lnTo>
                <a:lnTo>
                  <a:pt x="199" y="713"/>
                </a:lnTo>
                <a:lnTo>
                  <a:pt x="204" y="681"/>
                </a:lnTo>
                <a:lnTo>
                  <a:pt x="204" y="681"/>
                </a:lnTo>
                <a:lnTo>
                  <a:pt x="218" y="772"/>
                </a:lnTo>
                <a:lnTo>
                  <a:pt x="229" y="835"/>
                </a:lnTo>
                <a:lnTo>
                  <a:pt x="235" y="868"/>
                </a:lnTo>
                <a:lnTo>
                  <a:pt x="235" y="868"/>
                </a:lnTo>
                <a:lnTo>
                  <a:pt x="244" y="886"/>
                </a:lnTo>
                <a:lnTo>
                  <a:pt x="249" y="897"/>
                </a:lnTo>
                <a:lnTo>
                  <a:pt x="250" y="907"/>
                </a:lnTo>
                <a:lnTo>
                  <a:pt x="250" y="907"/>
                </a:lnTo>
                <a:lnTo>
                  <a:pt x="251" y="934"/>
                </a:lnTo>
                <a:lnTo>
                  <a:pt x="252" y="946"/>
                </a:lnTo>
                <a:lnTo>
                  <a:pt x="254" y="950"/>
                </a:lnTo>
                <a:lnTo>
                  <a:pt x="255" y="952"/>
                </a:lnTo>
                <a:lnTo>
                  <a:pt x="255" y="952"/>
                </a:lnTo>
                <a:lnTo>
                  <a:pt x="302" y="950"/>
                </a:lnTo>
                <a:lnTo>
                  <a:pt x="302" y="950"/>
                </a:lnTo>
                <a:lnTo>
                  <a:pt x="312" y="969"/>
                </a:lnTo>
                <a:lnTo>
                  <a:pt x="322" y="987"/>
                </a:lnTo>
                <a:lnTo>
                  <a:pt x="329" y="1006"/>
                </a:lnTo>
                <a:lnTo>
                  <a:pt x="329" y="1006"/>
                </a:lnTo>
                <a:lnTo>
                  <a:pt x="334" y="1020"/>
                </a:lnTo>
                <a:lnTo>
                  <a:pt x="336" y="1031"/>
                </a:lnTo>
                <a:lnTo>
                  <a:pt x="338" y="1037"/>
                </a:lnTo>
                <a:lnTo>
                  <a:pt x="338" y="1040"/>
                </a:lnTo>
                <a:lnTo>
                  <a:pt x="336" y="1040"/>
                </a:lnTo>
                <a:lnTo>
                  <a:pt x="336" y="1040"/>
                </a:lnTo>
                <a:lnTo>
                  <a:pt x="334" y="1040"/>
                </a:lnTo>
                <a:lnTo>
                  <a:pt x="330" y="1042"/>
                </a:lnTo>
                <a:lnTo>
                  <a:pt x="328" y="1046"/>
                </a:lnTo>
                <a:lnTo>
                  <a:pt x="327" y="1049"/>
                </a:lnTo>
                <a:lnTo>
                  <a:pt x="327" y="1049"/>
                </a:lnTo>
                <a:lnTo>
                  <a:pt x="325" y="1056"/>
                </a:lnTo>
                <a:lnTo>
                  <a:pt x="324" y="1060"/>
                </a:lnTo>
                <a:lnTo>
                  <a:pt x="322" y="1067"/>
                </a:lnTo>
                <a:lnTo>
                  <a:pt x="322" y="1067"/>
                </a:lnTo>
                <a:lnTo>
                  <a:pt x="317" y="1074"/>
                </a:lnTo>
                <a:lnTo>
                  <a:pt x="313" y="1081"/>
                </a:lnTo>
                <a:lnTo>
                  <a:pt x="312" y="1084"/>
                </a:lnTo>
                <a:lnTo>
                  <a:pt x="312" y="1087"/>
                </a:lnTo>
                <a:lnTo>
                  <a:pt x="312" y="1091"/>
                </a:lnTo>
                <a:lnTo>
                  <a:pt x="315" y="1093"/>
                </a:lnTo>
                <a:lnTo>
                  <a:pt x="315" y="1093"/>
                </a:lnTo>
                <a:lnTo>
                  <a:pt x="318" y="1097"/>
                </a:lnTo>
                <a:lnTo>
                  <a:pt x="324" y="1099"/>
                </a:lnTo>
                <a:lnTo>
                  <a:pt x="333" y="1101"/>
                </a:lnTo>
                <a:lnTo>
                  <a:pt x="343" y="1101"/>
                </a:lnTo>
                <a:lnTo>
                  <a:pt x="352" y="1101"/>
                </a:lnTo>
                <a:lnTo>
                  <a:pt x="361" y="1099"/>
                </a:lnTo>
                <a:lnTo>
                  <a:pt x="368" y="1098"/>
                </a:lnTo>
                <a:lnTo>
                  <a:pt x="373" y="1096"/>
                </a:lnTo>
                <a:lnTo>
                  <a:pt x="373" y="1096"/>
                </a:lnTo>
                <a:lnTo>
                  <a:pt x="377" y="1093"/>
                </a:lnTo>
                <a:lnTo>
                  <a:pt x="379" y="1091"/>
                </a:lnTo>
                <a:lnTo>
                  <a:pt x="382" y="1084"/>
                </a:lnTo>
                <a:lnTo>
                  <a:pt x="383" y="1076"/>
                </a:lnTo>
                <a:lnTo>
                  <a:pt x="383" y="1069"/>
                </a:lnTo>
                <a:lnTo>
                  <a:pt x="383" y="1069"/>
                </a:lnTo>
                <a:lnTo>
                  <a:pt x="383" y="1057"/>
                </a:lnTo>
                <a:lnTo>
                  <a:pt x="383" y="1045"/>
                </a:lnTo>
                <a:lnTo>
                  <a:pt x="383" y="1045"/>
                </a:lnTo>
                <a:lnTo>
                  <a:pt x="382" y="1032"/>
                </a:lnTo>
                <a:lnTo>
                  <a:pt x="380" y="1028"/>
                </a:lnTo>
                <a:lnTo>
                  <a:pt x="378" y="1025"/>
                </a:lnTo>
                <a:lnTo>
                  <a:pt x="378" y="1025"/>
                </a:lnTo>
                <a:lnTo>
                  <a:pt x="377" y="1024"/>
                </a:lnTo>
                <a:lnTo>
                  <a:pt x="377" y="1020"/>
                </a:lnTo>
                <a:lnTo>
                  <a:pt x="375" y="1010"/>
                </a:lnTo>
                <a:lnTo>
                  <a:pt x="373" y="1000"/>
                </a:lnTo>
                <a:lnTo>
                  <a:pt x="371" y="991"/>
                </a:lnTo>
                <a:lnTo>
                  <a:pt x="371" y="991"/>
                </a:lnTo>
                <a:lnTo>
                  <a:pt x="367" y="978"/>
                </a:lnTo>
                <a:lnTo>
                  <a:pt x="365" y="957"/>
                </a:lnTo>
                <a:lnTo>
                  <a:pt x="361" y="929"/>
                </a:lnTo>
                <a:lnTo>
                  <a:pt x="397" y="924"/>
                </a:lnTo>
                <a:lnTo>
                  <a:pt x="397" y="924"/>
                </a:lnTo>
                <a:lnTo>
                  <a:pt x="400" y="928"/>
                </a:lnTo>
                <a:lnTo>
                  <a:pt x="406" y="936"/>
                </a:lnTo>
                <a:lnTo>
                  <a:pt x="411" y="948"/>
                </a:lnTo>
                <a:lnTo>
                  <a:pt x="412" y="954"/>
                </a:lnTo>
                <a:lnTo>
                  <a:pt x="412" y="962"/>
                </a:lnTo>
                <a:lnTo>
                  <a:pt x="412" y="962"/>
                </a:lnTo>
                <a:lnTo>
                  <a:pt x="412" y="995"/>
                </a:lnTo>
                <a:lnTo>
                  <a:pt x="412" y="1023"/>
                </a:lnTo>
                <a:lnTo>
                  <a:pt x="412" y="1023"/>
                </a:lnTo>
                <a:lnTo>
                  <a:pt x="412" y="1029"/>
                </a:lnTo>
                <a:lnTo>
                  <a:pt x="410" y="1035"/>
                </a:lnTo>
                <a:lnTo>
                  <a:pt x="407" y="1041"/>
                </a:lnTo>
                <a:lnTo>
                  <a:pt x="407" y="1047"/>
                </a:lnTo>
                <a:lnTo>
                  <a:pt x="407" y="1047"/>
                </a:lnTo>
                <a:lnTo>
                  <a:pt x="411" y="1057"/>
                </a:lnTo>
                <a:lnTo>
                  <a:pt x="416" y="1069"/>
                </a:lnTo>
                <a:lnTo>
                  <a:pt x="421" y="1082"/>
                </a:lnTo>
                <a:lnTo>
                  <a:pt x="422" y="1091"/>
                </a:lnTo>
                <a:lnTo>
                  <a:pt x="422" y="1091"/>
                </a:lnTo>
                <a:lnTo>
                  <a:pt x="423" y="1097"/>
                </a:lnTo>
                <a:lnTo>
                  <a:pt x="424" y="1099"/>
                </a:lnTo>
                <a:lnTo>
                  <a:pt x="427" y="1103"/>
                </a:lnTo>
                <a:lnTo>
                  <a:pt x="429" y="1106"/>
                </a:lnTo>
                <a:lnTo>
                  <a:pt x="433" y="1107"/>
                </a:lnTo>
                <a:lnTo>
                  <a:pt x="438" y="1108"/>
                </a:lnTo>
                <a:lnTo>
                  <a:pt x="445" y="1108"/>
                </a:lnTo>
                <a:lnTo>
                  <a:pt x="445" y="1108"/>
                </a:lnTo>
                <a:lnTo>
                  <a:pt x="458" y="1109"/>
                </a:lnTo>
                <a:lnTo>
                  <a:pt x="472" y="1108"/>
                </a:lnTo>
                <a:lnTo>
                  <a:pt x="478" y="1107"/>
                </a:lnTo>
                <a:lnTo>
                  <a:pt x="483" y="1106"/>
                </a:lnTo>
                <a:lnTo>
                  <a:pt x="486" y="1103"/>
                </a:lnTo>
                <a:lnTo>
                  <a:pt x="489" y="1098"/>
                </a:lnTo>
                <a:lnTo>
                  <a:pt x="489" y="1098"/>
                </a:lnTo>
                <a:lnTo>
                  <a:pt x="491" y="1091"/>
                </a:lnTo>
                <a:lnTo>
                  <a:pt x="490" y="1084"/>
                </a:lnTo>
                <a:lnTo>
                  <a:pt x="488" y="1076"/>
                </a:lnTo>
                <a:lnTo>
                  <a:pt x="482" y="1069"/>
                </a:lnTo>
                <a:lnTo>
                  <a:pt x="482" y="1069"/>
                </a:lnTo>
                <a:lnTo>
                  <a:pt x="474" y="1063"/>
                </a:lnTo>
                <a:lnTo>
                  <a:pt x="469" y="1057"/>
                </a:lnTo>
                <a:lnTo>
                  <a:pt x="466" y="1049"/>
                </a:lnTo>
                <a:lnTo>
                  <a:pt x="462" y="1040"/>
                </a:lnTo>
                <a:lnTo>
                  <a:pt x="462" y="1040"/>
                </a:lnTo>
                <a:lnTo>
                  <a:pt x="456" y="1023"/>
                </a:lnTo>
                <a:lnTo>
                  <a:pt x="455" y="1013"/>
                </a:lnTo>
                <a:lnTo>
                  <a:pt x="455" y="1013"/>
                </a:lnTo>
                <a:lnTo>
                  <a:pt x="455" y="1000"/>
                </a:lnTo>
                <a:lnTo>
                  <a:pt x="455" y="976"/>
                </a:lnTo>
                <a:lnTo>
                  <a:pt x="455" y="976"/>
                </a:lnTo>
                <a:lnTo>
                  <a:pt x="453" y="941"/>
                </a:lnTo>
                <a:lnTo>
                  <a:pt x="453" y="926"/>
                </a:lnTo>
                <a:lnTo>
                  <a:pt x="455" y="919"/>
                </a:lnTo>
                <a:lnTo>
                  <a:pt x="455" y="919"/>
                </a:lnTo>
                <a:lnTo>
                  <a:pt x="462" y="919"/>
                </a:lnTo>
                <a:lnTo>
                  <a:pt x="468" y="919"/>
                </a:lnTo>
                <a:lnTo>
                  <a:pt x="475" y="918"/>
                </a:lnTo>
                <a:lnTo>
                  <a:pt x="483" y="915"/>
                </a:lnTo>
                <a:lnTo>
                  <a:pt x="488" y="912"/>
                </a:lnTo>
                <a:lnTo>
                  <a:pt x="490" y="909"/>
                </a:lnTo>
                <a:lnTo>
                  <a:pt x="491" y="907"/>
                </a:lnTo>
                <a:lnTo>
                  <a:pt x="491" y="903"/>
                </a:lnTo>
                <a:lnTo>
                  <a:pt x="491" y="900"/>
                </a:lnTo>
                <a:lnTo>
                  <a:pt x="491" y="900"/>
                </a:lnTo>
                <a:lnTo>
                  <a:pt x="489" y="890"/>
                </a:lnTo>
                <a:lnTo>
                  <a:pt x="488" y="875"/>
                </a:lnTo>
                <a:lnTo>
                  <a:pt x="484" y="841"/>
                </a:lnTo>
                <a:lnTo>
                  <a:pt x="480" y="806"/>
                </a:lnTo>
                <a:lnTo>
                  <a:pt x="477" y="778"/>
                </a:lnTo>
                <a:lnTo>
                  <a:pt x="477" y="778"/>
                </a:lnTo>
                <a:lnTo>
                  <a:pt x="473" y="754"/>
                </a:lnTo>
                <a:lnTo>
                  <a:pt x="471" y="731"/>
                </a:lnTo>
                <a:lnTo>
                  <a:pt x="469" y="701"/>
                </a:lnTo>
                <a:lnTo>
                  <a:pt x="469" y="701"/>
                </a:lnTo>
                <a:lnTo>
                  <a:pt x="467" y="630"/>
                </a:lnTo>
                <a:lnTo>
                  <a:pt x="467" y="548"/>
                </a:lnTo>
                <a:lnTo>
                  <a:pt x="467" y="548"/>
                </a:lnTo>
                <a:lnTo>
                  <a:pt x="466" y="530"/>
                </a:lnTo>
                <a:lnTo>
                  <a:pt x="464" y="509"/>
                </a:lnTo>
                <a:lnTo>
                  <a:pt x="462" y="473"/>
                </a:lnTo>
                <a:lnTo>
                  <a:pt x="462" y="473"/>
                </a:lnTo>
                <a:lnTo>
                  <a:pt x="457" y="400"/>
                </a:lnTo>
                <a:lnTo>
                  <a:pt x="457" y="400"/>
                </a:lnTo>
                <a:lnTo>
                  <a:pt x="466" y="394"/>
                </a:lnTo>
                <a:lnTo>
                  <a:pt x="484" y="381"/>
                </a:lnTo>
                <a:lnTo>
                  <a:pt x="484" y="381"/>
                </a:lnTo>
                <a:lnTo>
                  <a:pt x="491" y="377"/>
                </a:lnTo>
                <a:lnTo>
                  <a:pt x="497" y="371"/>
                </a:lnTo>
                <a:lnTo>
                  <a:pt x="501" y="363"/>
                </a:lnTo>
                <a:lnTo>
                  <a:pt x="503" y="355"/>
                </a:lnTo>
                <a:lnTo>
                  <a:pt x="503" y="355"/>
                </a:lnTo>
                <a:lnTo>
                  <a:pt x="503" y="349"/>
                </a:lnTo>
                <a:lnTo>
                  <a:pt x="501" y="338"/>
                </a:lnTo>
                <a:lnTo>
                  <a:pt x="494" y="307"/>
                </a:lnTo>
                <a:lnTo>
                  <a:pt x="485" y="275"/>
                </a:lnTo>
                <a:lnTo>
                  <a:pt x="479" y="250"/>
                </a:lnTo>
                <a:lnTo>
                  <a:pt x="479" y="250"/>
                </a:lnTo>
                <a:lnTo>
                  <a:pt x="475" y="239"/>
                </a:lnTo>
                <a:lnTo>
                  <a:pt x="468" y="227"/>
                </a:lnTo>
                <a:lnTo>
                  <a:pt x="460" y="213"/>
                </a:lnTo>
                <a:lnTo>
                  <a:pt x="451" y="200"/>
                </a:lnTo>
                <a:lnTo>
                  <a:pt x="433" y="178"/>
                </a:lnTo>
                <a:lnTo>
                  <a:pt x="422" y="166"/>
                </a:lnTo>
                <a:lnTo>
                  <a:pt x="422" y="166"/>
                </a:lnTo>
                <a:lnTo>
                  <a:pt x="418" y="161"/>
                </a:lnTo>
                <a:lnTo>
                  <a:pt x="413" y="157"/>
                </a:lnTo>
                <a:lnTo>
                  <a:pt x="406" y="154"/>
                </a:lnTo>
                <a:lnTo>
                  <a:pt x="402" y="152"/>
                </a:lnTo>
                <a:lnTo>
                  <a:pt x="397" y="151"/>
                </a:lnTo>
                <a:lnTo>
                  <a:pt x="397" y="151"/>
                </a:lnTo>
                <a:lnTo>
                  <a:pt x="354" y="149"/>
                </a:lnTo>
                <a:lnTo>
                  <a:pt x="354" y="149"/>
                </a:lnTo>
                <a:lnTo>
                  <a:pt x="352" y="135"/>
                </a:lnTo>
                <a:lnTo>
                  <a:pt x="351" y="124"/>
                </a:lnTo>
                <a:lnTo>
                  <a:pt x="350" y="119"/>
                </a:lnTo>
                <a:lnTo>
                  <a:pt x="349" y="117"/>
                </a:lnTo>
                <a:lnTo>
                  <a:pt x="349" y="117"/>
                </a:lnTo>
                <a:lnTo>
                  <a:pt x="345" y="110"/>
                </a:lnTo>
                <a:lnTo>
                  <a:pt x="343" y="101"/>
                </a:lnTo>
                <a:lnTo>
                  <a:pt x="339" y="90"/>
                </a:lnTo>
                <a:lnTo>
                  <a:pt x="339" y="90"/>
                </a:lnTo>
                <a:lnTo>
                  <a:pt x="335" y="78"/>
                </a:lnTo>
                <a:lnTo>
                  <a:pt x="333" y="69"/>
                </a:lnTo>
                <a:lnTo>
                  <a:pt x="332" y="61"/>
                </a:lnTo>
                <a:lnTo>
                  <a:pt x="332" y="61"/>
                </a:lnTo>
                <a:lnTo>
                  <a:pt x="332" y="56"/>
                </a:lnTo>
                <a:lnTo>
                  <a:pt x="333" y="54"/>
                </a:lnTo>
                <a:lnTo>
                  <a:pt x="333" y="51"/>
                </a:lnTo>
                <a:lnTo>
                  <a:pt x="332" y="49"/>
                </a:lnTo>
                <a:lnTo>
                  <a:pt x="332" y="49"/>
                </a:lnTo>
                <a:lnTo>
                  <a:pt x="324" y="39"/>
                </a:lnTo>
                <a:lnTo>
                  <a:pt x="319" y="33"/>
                </a:lnTo>
                <a:lnTo>
                  <a:pt x="319" y="33"/>
                </a:lnTo>
                <a:close/>
                <a:moveTo>
                  <a:pt x="126" y="967"/>
                </a:moveTo>
                <a:lnTo>
                  <a:pt x="126" y="967"/>
                </a:lnTo>
                <a:lnTo>
                  <a:pt x="123" y="1006"/>
                </a:lnTo>
                <a:lnTo>
                  <a:pt x="121" y="1029"/>
                </a:lnTo>
                <a:lnTo>
                  <a:pt x="120" y="1037"/>
                </a:lnTo>
                <a:lnTo>
                  <a:pt x="118" y="1039"/>
                </a:lnTo>
                <a:lnTo>
                  <a:pt x="118" y="1040"/>
                </a:lnTo>
                <a:lnTo>
                  <a:pt x="118" y="1040"/>
                </a:lnTo>
                <a:lnTo>
                  <a:pt x="117" y="1039"/>
                </a:lnTo>
                <a:lnTo>
                  <a:pt x="116" y="1036"/>
                </a:lnTo>
                <a:lnTo>
                  <a:pt x="116" y="1029"/>
                </a:lnTo>
                <a:lnTo>
                  <a:pt x="115" y="1003"/>
                </a:lnTo>
                <a:lnTo>
                  <a:pt x="116" y="967"/>
                </a:lnTo>
                <a:lnTo>
                  <a:pt x="116" y="967"/>
                </a:lnTo>
                <a:lnTo>
                  <a:pt x="121" y="964"/>
                </a:lnTo>
                <a:lnTo>
                  <a:pt x="124" y="963"/>
                </a:lnTo>
                <a:lnTo>
                  <a:pt x="126" y="964"/>
                </a:lnTo>
                <a:lnTo>
                  <a:pt x="126" y="967"/>
                </a:lnTo>
                <a:lnTo>
                  <a:pt x="126" y="9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1658253E-9244-48C2-AD0F-CE61BB7A53AA}"/>
              </a:ext>
            </a:extLst>
          </p:cNvPr>
          <p:cNvSpPr>
            <a:spLocks noEditPoints="1"/>
          </p:cNvSpPr>
          <p:nvPr/>
        </p:nvSpPr>
        <p:spPr bwMode="auto">
          <a:xfrm>
            <a:off x="8182021" y="793177"/>
            <a:ext cx="869125" cy="1700852"/>
          </a:xfrm>
          <a:custGeom>
            <a:avLst/>
            <a:gdLst>
              <a:gd name="T0" fmla="*/ 2 w 581"/>
              <a:gd name="T1" fmla="*/ 849 h 1137"/>
              <a:gd name="T2" fmla="*/ 94 w 581"/>
              <a:gd name="T3" fmla="*/ 888 h 1137"/>
              <a:gd name="T4" fmla="*/ 138 w 581"/>
              <a:gd name="T5" fmla="*/ 1043 h 1137"/>
              <a:gd name="T6" fmla="*/ 186 w 581"/>
              <a:gd name="T7" fmla="*/ 956 h 1137"/>
              <a:gd name="T8" fmla="*/ 273 w 581"/>
              <a:gd name="T9" fmla="*/ 963 h 1137"/>
              <a:gd name="T10" fmla="*/ 329 w 581"/>
              <a:gd name="T11" fmla="*/ 1137 h 1137"/>
              <a:gd name="T12" fmla="*/ 374 w 581"/>
              <a:gd name="T13" fmla="*/ 1042 h 1137"/>
              <a:gd name="T14" fmla="*/ 386 w 581"/>
              <a:gd name="T15" fmla="*/ 751 h 1137"/>
              <a:gd name="T16" fmla="*/ 406 w 581"/>
              <a:gd name="T17" fmla="*/ 881 h 1137"/>
              <a:gd name="T18" fmla="*/ 447 w 581"/>
              <a:gd name="T19" fmla="*/ 965 h 1137"/>
              <a:gd name="T20" fmla="*/ 457 w 581"/>
              <a:gd name="T21" fmla="*/ 1063 h 1137"/>
              <a:gd name="T22" fmla="*/ 520 w 581"/>
              <a:gd name="T23" fmla="*/ 1068 h 1137"/>
              <a:gd name="T24" fmla="*/ 515 w 581"/>
              <a:gd name="T25" fmla="*/ 1024 h 1137"/>
              <a:gd name="T26" fmla="*/ 501 w 581"/>
              <a:gd name="T27" fmla="*/ 925 h 1137"/>
              <a:gd name="T28" fmla="*/ 509 w 581"/>
              <a:gd name="T29" fmla="*/ 702 h 1137"/>
              <a:gd name="T30" fmla="*/ 563 w 581"/>
              <a:gd name="T31" fmla="*/ 562 h 1137"/>
              <a:gd name="T32" fmla="*/ 536 w 581"/>
              <a:gd name="T33" fmla="*/ 395 h 1137"/>
              <a:gd name="T34" fmla="*/ 576 w 581"/>
              <a:gd name="T35" fmla="*/ 339 h 1137"/>
              <a:gd name="T36" fmla="*/ 535 w 581"/>
              <a:gd name="T37" fmla="*/ 192 h 1137"/>
              <a:gd name="T38" fmla="*/ 422 w 581"/>
              <a:gd name="T39" fmla="*/ 163 h 1137"/>
              <a:gd name="T40" fmla="*/ 420 w 581"/>
              <a:gd name="T41" fmla="*/ 121 h 1137"/>
              <a:gd name="T42" fmla="*/ 440 w 581"/>
              <a:gd name="T43" fmla="*/ 77 h 1137"/>
              <a:gd name="T44" fmla="*/ 407 w 581"/>
              <a:gd name="T45" fmla="*/ 7 h 1137"/>
              <a:gd name="T46" fmla="*/ 339 w 581"/>
              <a:gd name="T47" fmla="*/ 10 h 1137"/>
              <a:gd name="T48" fmla="*/ 318 w 581"/>
              <a:gd name="T49" fmla="*/ 86 h 1137"/>
              <a:gd name="T50" fmla="*/ 344 w 581"/>
              <a:gd name="T51" fmla="*/ 121 h 1137"/>
              <a:gd name="T52" fmla="*/ 329 w 581"/>
              <a:gd name="T53" fmla="*/ 184 h 1137"/>
              <a:gd name="T54" fmla="*/ 244 w 581"/>
              <a:gd name="T55" fmla="*/ 234 h 1137"/>
              <a:gd name="T56" fmla="*/ 151 w 581"/>
              <a:gd name="T57" fmla="*/ 346 h 1137"/>
              <a:gd name="T58" fmla="*/ 58 w 581"/>
              <a:gd name="T59" fmla="*/ 413 h 1137"/>
              <a:gd name="T60" fmla="*/ 68 w 581"/>
              <a:gd name="T61" fmla="*/ 468 h 1137"/>
              <a:gd name="T62" fmla="*/ 101 w 581"/>
              <a:gd name="T63" fmla="*/ 462 h 1137"/>
              <a:gd name="T64" fmla="*/ 99 w 581"/>
              <a:gd name="T65" fmla="*/ 508 h 1137"/>
              <a:gd name="T66" fmla="*/ 72 w 581"/>
              <a:gd name="T67" fmla="*/ 562 h 1137"/>
              <a:gd name="T68" fmla="*/ 91 w 581"/>
              <a:gd name="T69" fmla="*/ 619 h 1137"/>
              <a:gd name="T70" fmla="*/ 102 w 581"/>
              <a:gd name="T71" fmla="*/ 654 h 1137"/>
              <a:gd name="T72" fmla="*/ 67 w 581"/>
              <a:gd name="T73" fmla="*/ 763 h 1137"/>
              <a:gd name="T74" fmla="*/ 77 w 581"/>
              <a:gd name="T75" fmla="*/ 820 h 1137"/>
              <a:gd name="T76" fmla="*/ 79 w 581"/>
              <a:gd name="T77" fmla="*/ 862 h 1137"/>
              <a:gd name="T78" fmla="*/ 45 w 581"/>
              <a:gd name="T79" fmla="*/ 882 h 1137"/>
              <a:gd name="T80" fmla="*/ 10 w 581"/>
              <a:gd name="T81" fmla="*/ 884 h 1137"/>
              <a:gd name="T82" fmla="*/ 336 w 581"/>
              <a:gd name="T83" fmla="*/ 828 h 1137"/>
              <a:gd name="T84" fmla="*/ 331 w 581"/>
              <a:gd name="T85" fmla="*/ 908 h 1137"/>
              <a:gd name="T86" fmla="*/ 301 w 581"/>
              <a:gd name="T87" fmla="*/ 902 h 1137"/>
              <a:gd name="T88" fmla="*/ 316 w 581"/>
              <a:gd name="T89" fmla="*/ 767 h 1137"/>
              <a:gd name="T90" fmla="*/ 352 w 581"/>
              <a:gd name="T91" fmla="*/ 945 h 1137"/>
              <a:gd name="T92" fmla="*/ 331 w 581"/>
              <a:gd name="T93" fmla="*/ 1094 h 1137"/>
              <a:gd name="T94" fmla="*/ 307 w 581"/>
              <a:gd name="T95" fmla="*/ 958 h 1137"/>
              <a:gd name="T96" fmla="*/ 145 w 581"/>
              <a:gd name="T97" fmla="*/ 1007 h 1137"/>
              <a:gd name="T98" fmla="*/ 268 w 581"/>
              <a:gd name="T99" fmla="*/ 307 h 1137"/>
              <a:gd name="T100" fmla="*/ 273 w 581"/>
              <a:gd name="T101" fmla="*/ 452 h 1137"/>
              <a:gd name="T102" fmla="*/ 218 w 581"/>
              <a:gd name="T103" fmla="*/ 468 h 1137"/>
              <a:gd name="T104" fmla="*/ 172 w 581"/>
              <a:gd name="T105" fmla="*/ 423 h 1137"/>
              <a:gd name="T106" fmla="*/ 268 w 581"/>
              <a:gd name="T107" fmla="*/ 307 h 1137"/>
              <a:gd name="T108" fmla="*/ 353 w 581"/>
              <a:gd name="T109" fmla="*/ 746 h 1137"/>
              <a:gd name="T110" fmla="*/ 106 w 581"/>
              <a:gd name="T111" fmla="*/ 455 h 1137"/>
              <a:gd name="T112" fmla="*/ 103 w 581"/>
              <a:gd name="T113" fmla="*/ 430 h 1137"/>
              <a:gd name="T114" fmla="*/ 162 w 581"/>
              <a:gd name="T115" fmla="*/ 444 h 1137"/>
              <a:gd name="T116" fmla="*/ 244 w 581"/>
              <a:gd name="T117" fmla="*/ 484 h 1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81" h="1137">
                <a:moveTo>
                  <a:pt x="77" y="820"/>
                </a:moveTo>
                <a:lnTo>
                  <a:pt x="79" y="837"/>
                </a:lnTo>
                <a:lnTo>
                  <a:pt x="79" y="837"/>
                </a:lnTo>
                <a:lnTo>
                  <a:pt x="67" y="837"/>
                </a:lnTo>
                <a:lnTo>
                  <a:pt x="43" y="837"/>
                </a:lnTo>
                <a:lnTo>
                  <a:pt x="28" y="839"/>
                </a:lnTo>
                <a:lnTo>
                  <a:pt x="16" y="841"/>
                </a:lnTo>
                <a:lnTo>
                  <a:pt x="7" y="845"/>
                </a:lnTo>
                <a:lnTo>
                  <a:pt x="4" y="847"/>
                </a:lnTo>
                <a:lnTo>
                  <a:pt x="2" y="849"/>
                </a:lnTo>
                <a:lnTo>
                  <a:pt x="2" y="849"/>
                </a:lnTo>
                <a:lnTo>
                  <a:pt x="0" y="863"/>
                </a:lnTo>
                <a:lnTo>
                  <a:pt x="0" y="880"/>
                </a:lnTo>
                <a:lnTo>
                  <a:pt x="1" y="887"/>
                </a:lnTo>
                <a:lnTo>
                  <a:pt x="2" y="893"/>
                </a:lnTo>
                <a:lnTo>
                  <a:pt x="5" y="897"/>
                </a:lnTo>
                <a:lnTo>
                  <a:pt x="6" y="898"/>
                </a:lnTo>
                <a:lnTo>
                  <a:pt x="7" y="898"/>
                </a:lnTo>
                <a:lnTo>
                  <a:pt x="7" y="898"/>
                </a:lnTo>
                <a:lnTo>
                  <a:pt x="54" y="893"/>
                </a:lnTo>
                <a:lnTo>
                  <a:pt x="94" y="888"/>
                </a:lnTo>
                <a:lnTo>
                  <a:pt x="94" y="888"/>
                </a:lnTo>
                <a:lnTo>
                  <a:pt x="95" y="913"/>
                </a:lnTo>
                <a:lnTo>
                  <a:pt x="99" y="937"/>
                </a:lnTo>
                <a:lnTo>
                  <a:pt x="102" y="965"/>
                </a:lnTo>
                <a:lnTo>
                  <a:pt x="108" y="993"/>
                </a:lnTo>
                <a:lnTo>
                  <a:pt x="112" y="1007"/>
                </a:lnTo>
                <a:lnTo>
                  <a:pt x="117" y="1018"/>
                </a:lnTo>
                <a:lnTo>
                  <a:pt x="121" y="1029"/>
                </a:lnTo>
                <a:lnTo>
                  <a:pt x="125" y="1036"/>
                </a:lnTo>
                <a:lnTo>
                  <a:pt x="132" y="1041"/>
                </a:lnTo>
                <a:lnTo>
                  <a:pt x="134" y="1042"/>
                </a:lnTo>
                <a:lnTo>
                  <a:pt x="138" y="1043"/>
                </a:lnTo>
                <a:lnTo>
                  <a:pt x="138" y="1043"/>
                </a:lnTo>
                <a:lnTo>
                  <a:pt x="144" y="1043"/>
                </a:lnTo>
                <a:lnTo>
                  <a:pt x="150" y="1040"/>
                </a:lnTo>
                <a:lnTo>
                  <a:pt x="155" y="1036"/>
                </a:lnTo>
                <a:lnTo>
                  <a:pt x="160" y="1031"/>
                </a:lnTo>
                <a:lnTo>
                  <a:pt x="163" y="1024"/>
                </a:lnTo>
                <a:lnTo>
                  <a:pt x="168" y="1016"/>
                </a:lnTo>
                <a:lnTo>
                  <a:pt x="174" y="1001"/>
                </a:lnTo>
                <a:lnTo>
                  <a:pt x="180" y="984"/>
                </a:lnTo>
                <a:lnTo>
                  <a:pt x="184" y="969"/>
                </a:lnTo>
                <a:lnTo>
                  <a:pt x="186" y="956"/>
                </a:lnTo>
                <a:lnTo>
                  <a:pt x="186" y="956"/>
                </a:lnTo>
                <a:lnTo>
                  <a:pt x="201" y="954"/>
                </a:lnTo>
                <a:lnTo>
                  <a:pt x="216" y="953"/>
                </a:lnTo>
                <a:lnTo>
                  <a:pt x="216" y="953"/>
                </a:lnTo>
                <a:lnTo>
                  <a:pt x="258" y="935"/>
                </a:lnTo>
                <a:lnTo>
                  <a:pt x="266" y="937"/>
                </a:lnTo>
                <a:lnTo>
                  <a:pt x="266" y="937"/>
                </a:lnTo>
                <a:lnTo>
                  <a:pt x="268" y="945"/>
                </a:lnTo>
                <a:lnTo>
                  <a:pt x="270" y="953"/>
                </a:lnTo>
                <a:lnTo>
                  <a:pt x="273" y="963"/>
                </a:lnTo>
                <a:lnTo>
                  <a:pt x="273" y="963"/>
                </a:lnTo>
                <a:lnTo>
                  <a:pt x="275" y="995"/>
                </a:lnTo>
                <a:lnTo>
                  <a:pt x="279" y="1023"/>
                </a:lnTo>
                <a:lnTo>
                  <a:pt x="285" y="1053"/>
                </a:lnTo>
                <a:lnTo>
                  <a:pt x="292" y="1084"/>
                </a:lnTo>
                <a:lnTo>
                  <a:pt x="297" y="1098"/>
                </a:lnTo>
                <a:lnTo>
                  <a:pt x="302" y="1110"/>
                </a:lnTo>
                <a:lnTo>
                  <a:pt x="308" y="1121"/>
                </a:lnTo>
                <a:lnTo>
                  <a:pt x="314" y="1129"/>
                </a:lnTo>
                <a:lnTo>
                  <a:pt x="322" y="1135"/>
                </a:lnTo>
                <a:lnTo>
                  <a:pt x="325" y="1136"/>
                </a:lnTo>
                <a:lnTo>
                  <a:pt x="329" y="1137"/>
                </a:lnTo>
                <a:lnTo>
                  <a:pt x="329" y="1137"/>
                </a:lnTo>
                <a:lnTo>
                  <a:pt x="333" y="1136"/>
                </a:lnTo>
                <a:lnTo>
                  <a:pt x="336" y="1135"/>
                </a:lnTo>
                <a:lnTo>
                  <a:pt x="340" y="1132"/>
                </a:lnTo>
                <a:lnTo>
                  <a:pt x="344" y="1130"/>
                </a:lnTo>
                <a:lnTo>
                  <a:pt x="351" y="1121"/>
                </a:lnTo>
                <a:lnTo>
                  <a:pt x="356" y="1109"/>
                </a:lnTo>
                <a:lnTo>
                  <a:pt x="362" y="1094"/>
                </a:lnTo>
                <a:lnTo>
                  <a:pt x="366" y="1079"/>
                </a:lnTo>
                <a:lnTo>
                  <a:pt x="370" y="1062"/>
                </a:lnTo>
                <a:lnTo>
                  <a:pt x="374" y="1042"/>
                </a:lnTo>
                <a:lnTo>
                  <a:pt x="379" y="1004"/>
                </a:lnTo>
                <a:lnTo>
                  <a:pt x="383" y="967"/>
                </a:lnTo>
                <a:lnTo>
                  <a:pt x="384" y="935"/>
                </a:lnTo>
                <a:lnTo>
                  <a:pt x="383" y="910"/>
                </a:lnTo>
                <a:lnTo>
                  <a:pt x="383" y="910"/>
                </a:lnTo>
                <a:lnTo>
                  <a:pt x="377" y="835"/>
                </a:lnTo>
                <a:lnTo>
                  <a:pt x="373" y="796"/>
                </a:lnTo>
                <a:lnTo>
                  <a:pt x="378" y="751"/>
                </a:lnTo>
                <a:lnTo>
                  <a:pt x="378" y="751"/>
                </a:lnTo>
                <a:lnTo>
                  <a:pt x="381" y="751"/>
                </a:lnTo>
                <a:lnTo>
                  <a:pt x="386" y="751"/>
                </a:lnTo>
                <a:lnTo>
                  <a:pt x="390" y="751"/>
                </a:lnTo>
                <a:lnTo>
                  <a:pt x="390" y="751"/>
                </a:lnTo>
                <a:lnTo>
                  <a:pt x="394" y="751"/>
                </a:lnTo>
                <a:lnTo>
                  <a:pt x="396" y="751"/>
                </a:lnTo>
                <a:lnTo>
                  <a:pt x="402" y="746"/>
                </a:lnTo>
                <a:lnTo>
                  <a:pt x="407" y="741"/>
                </a:lnTo>
                <a:lnTo>
                  <a:pt x="407" y="741"/>
                </a:lnTo>
                <a:lnTo>
                  <a:pt x="407" y="764"/>
                </a:lnTo>
                <a:lnTo>
                  <a:pt x="406" y="812"/>
                </a:lnTo>
                <a:lnTo>
                  <a:pt x="406" y="863"/>
                </a:lnTo>
                <a:lnTo>
                  <a:pt x="406" y="881"/>
                </a:lnTo>
                <a:lnTo>
                  <a:pt x="407" y="891"/>
                </a:lnTo>
                <a:lnTo>
                  <a:pt x="407" y="891"/>
                </a:lnTo>
                <a:lnTo>
                  <a:pt x="412" y="902"/>
                </a:lnTo>
                <a:lnTo>
                  <a:pt x="417" y="912"/>
                </a:lnTo>
                <a:lnTo>
                  <a:pt x="423" y="923"/>
                </a:lnTo>
                <a:lnTo>
                  <a:pt x="440" y="930"/>
                </a:lnTo>
                <a:lnTo>
                  <a:pt x="440" y="930"/>
                </a:lnTo>
                <a:lnTo>
                  <a:pt x="444" y="942"/>
                </a:lnTo>
                <a:lnTo>
                  <a:pt x="446" y="954"/>
                </a:lnTo>
                <a:lnTo>
                  <a:pt x="447" y="965"/>
                </a:lnTo>
                <a:lnTo>
                  <a:pt x="447" y="965"/>
                </a:lnTo>
                <a:lnTo>
                  <a:pt x="446" y="973"/>
                </a:lnTo>
                <a:lnTo>
                  <a:pt x="445" y="977"/>
                </a:lnTo>
                <a:lnTo>
                  <a:pt x="444" y="985"/>
                </a:lnTo>
                <a:lnTo>
                  <a:pt x="442" y="995"/>
                </a:lnTo>
                <a:lnTo>
                  <a:pt x="442" y="995"/>
                </a:lnTo>
                <a:lnTo>
                  <a:pt x="441" y="1010"/>
                </a:lnTo>
                <a:lnTo>
                  <a:pt x="442" y="1029"/>
                </a:lnTo>
                <a:lnTo>
                  <a:pt x="444" y="1038"/>
                </a:lnTo>
                <a:lnTo>
                  <a:pt x="446" y="1048"/>
                </a:lnTo>
                <a:lnTo>
                  <a:pt x="451" y="1057"/>
                </a:lnTo>
                <a:lnTo>
                  <a:pt x="457" y="1063"/>
                </a:lnTo>
                <a:lnTo>
                  <a:pt x="457" y="1063"/>
                </a:lnTo>
                <a:lnTo>
                  <a:pt x="469" y="1073"/>
                </a:lnTo>
                <a:lnTo>
                  <a:pt x="475" y="1075"/>
                </a:lnTo>
                <a:lnTo>
                  <a:pt x="480" y="1077"/>
                </a:lnTo>
                <a:lnTo>
                  <a:pt x="486" y="1077"/>
                </a:lnTo>
                <a:lnTo>
                  <a:pt x="491" y="1077"/>
                </a:lnTo>
                <a:lnTo>
                  <a:pt x="497" y="1077"/>
                </a:lnTo>
                <a:lnTo>
                  <a:pt x="503" y="1075"/>
                </a:lnTo>
                <a:lnTo>
                  <a:pt x="503" y="1075"/>
                </a:lnTo>
                <a:lnTo>
                  <a:pt x="515" y="1070"/>
                </a:lnTo>
                <a:lnTo>
                  <a:pt x="520" y="1068"/>
                </a:lnTo>
                <a:lnTo>
                  <a:pt x="525" y="1064"/>
                </a:lnTo>
                <a:lnTo>
                  <a:pt x="529" y="1060"/>
                </a:lnTo>
                <a:lnTo>
                  <a:pt x="530" y="1057"/>
                </a:lnTo>
                <a:lnTo>
                  <a:pt x="531" y="1053"/>
                </a:lnTo>
                <a:lnTo>
                  <a:pt x="530" y="1048"/>
                </a:lnTo>
                <a:lnTo>
                  <a:pt x="530" y="1048"/>
                </a:lnTo>
                <a:lnTo>
                  <a:pt x="526" y="1041"/>
                </a:lnTo>
                <a:lnTo>
                  <a:pt x="522" y="1035"/>
                </a:lnTo>
                <a:lnTo>
                  <a:pt x="518" y="1030"/>
                </a:lnTo>
                <a:lnTo>
                  <a:pt x="515" y="1024"/>
                </a:lnTo>
                <a:lnTo>
                  <a:pt x="515" y="1024"/>
                </a:lnTo>
                <a:lnTo>
                  <a:pt x="512" y="1014"/>
                </a:lnTo>
                <a:lnTo>
                  <a:pt x="506" y="999"/>
                </a:lnTo>
                <a:lnTo>
                  <a:pt x="498" y="982"/>
                </a:lnTo>
                <a:lnTo>
                  <a:pt x="495" y="975"/>
                </a:lnTo>
                <a:lnTo>
                  <a:pt x="494" y="968"/>
                </a:lnTo>
                <a:lnTo>
                  <a:pt x="494" y="968"/>
                </a:lnTo>
                <a:lnTo>
                  <a:pt x="491" y="953"/>
                </a:lnTo>
                <a:lnTo>
                  <a:pt x="491" y="940"/>
                </a:lnTo>
                <a:lnTo>
                  <a:pt x="491" y="925"/>
                </a:lnTo>
                <a:lnTo>
                  <a:pt x="501" y="925"/>
                </a:lnTo>
                <a:lnTo>
                  <a:pt x="501" y="925"/>
                </a:lnTo>
                <a:lnTo>
                  <a:pt x="511" y="881"/>
                </a:lnTo>
                <a:lnTo>
                  <a:pt x="517" y="848"/>
                </a:lnTo>
                <a:lnTo>
                  <a:pt x="520" y="828"/>
                </a:lnTo>
                <a:lnTo>
                  <a:pt x="520" y="828"/>
                </a:lnTo>
                <a:lnTo>
                  <a:pt x="519" y="813"/>
                </a:lnTo>
                <a:lnTo>
                  <a:pt x="517" y="793"/>
                </a:lnTo>
                <a:lnTo>
                  <a:pt x="514" y="775"/>
                </a:lnTo>
                <a:lnTo>
                  <a:pt x="513" y="763"/>
                </a:lnTo>
                <a:lnTo>
                  <a:pt x="513" y="763"/>
                </a:lnTo>
                <a:lnTo>
                  <a:pt x="511" y="725"/>
                </a:lnTo>
                <a:lnTo>
                  <a:pt x="509" y="702"/>
                </a:lnTo>
                <a:lnTo>
                  <a:pt x="509" y="693"/>
                </a:lnTo>
                <a:lnTo>
                  <a:pt x="511" y="687"/>
                </a:lnTo>
                <a:lnTo>
                  <a:pt x="511" y="687"/>
                </a:lnTo>
                <a:lnTo>
                  <a:pt x="513" y="680"/>
                </a:lnTo>
                <a:lnTo>
                  <a:pt x="515" y="665"/>
                </a:lnTo>
                <a:lnTo>
                  <a:pt x="523" y="624"/>
                </a:lnTo>
                <a:lnTo>
                  <a:pt x="533" y="567"/>
                </a:lnTo>
                <a:lnTo>
                  <a:pt x="533" y="567"/>
                </a:lnTo>
                <a:lnTo>
                  <a:pt x="548" y="565"/>
                </a:lnTo>
                <a:lnTo>
                  <a:pt x="559" y="563"/>
                </a:lnTo>
                <a:lnTo>
                  <a:pt x="563" y="562"/>
                </a:lnTo>
                <a:lnTo>
                  <a:pt x="564" y="559"/>
                </a:lnTo>
                <a:lnTo>
                  <a:pt x="564" y="559"/>
                </a:lnTo>
                <a:lnTo>
                  <a:pt x="551" y="490"/>
                </a:lnTo>
                <a:lnTo>
                  <a:pt x="541" y="442"/>
                </a:lnTo>
                <a:lnTo>
                  <a:pt x="535" y="420"/>
                </a:lnTo>
                <a:lnTo>
                  <a:pt x="535" y="420"/>
                </a:lnTo>
                <a:lnTo>
                  <a:pt x="530" y="409"/>
                </a:lnTo>
                <a:lnTo>
                  <a:pt x="529" y="403"/>
                </a:lnTo>
                <a:lnTo>
                  <a:pt x="528" y="400"/>
                </a:lnTo>
                <a:lnTo>
                  <a:pt x="528" y="400"/>
                </a:lnTo>
                <a:lnTo>
                  <a:pt x="536" y="395"/>
                </a:lnTo>
                <a:lnTo>
                  <a:pt x="552" y="386"/>
                </a:lnTo>
                <a:lnTo>
                  <a:pt x="570" y="375"/>
                </a:lnTo>
                <a:lnTo>
                  <a:pt x="576" y="372"/>
                </a:lnTo>
                <a:lnTo>
                  <a:pt x="579" y="368"/>
                </a:lnTo>
                <a:lnTo>
                  <a:pt x="579" y="368"/>
                </a:lnTo>
                <a:lnTo>
                  <a:pt x="580" y="366"/>
                </a:lnTo>
                <a:lnTo>
                  <a:pt x="581" y="362"/>
                </a:lnTo>
                <a:lnTo>
                  <a:pt x="581" y="353"/>
                </a:lnTo>
                <a:lnTo>
                  <a:pt x="579" y="345"/>
                </a:lnTo>
                <a:lnTo>
                  <a:pt x="576" y="339"/>
                </a:lnTo>
                <a:lnTo>
                  <a:pt x="576" y="339"/>
                </a:lnTo>
                <a:lnTo>
                  <a:pt x="553" y="281"/>
                </a:lnTo>
                <a:lnTo>
                  <a:pt x="533" y="229"/>
                </a:lnTo>
                <a:lnTo>
                  <a:pt x="533" y="229"/>
                </a:lnTo>
                <a:lnTo>
                  <a:pt x="541" y="219"/>
                </a:lnTo>
                <a:lnTo>
                  <a:pt x="547" y="212"/>
                </a:lnTo>
                <a:lnTo>
                  <a:pt x="548" y="210"/>
                </a:lnTo>
                <a:lnTo>
                  <a:pt x="547" y="206"/>
                </a:lnTo>
                <a:lnTo>
                  <a:pt x="547" y="206"/>
                </a:lnTo>
                <a:lnTo>
                  <a:pt x="545" y="202"/>
                </a:lnTo>
                <a:lnTo>
                  <a:pt x="541" y="197"/>
                </a:lnTo>
                <a:lnTo>
                  <a:pt x="535" y="192"/>
                </a:lnTo>
                <a:lnTo>
                  <a:pt x="525" y="189"/>
                </a:lnTo>
                <a:lnTo>
                  <a:pt x="525" y="189"/>
                </a:lnTo>
                <a:lnTo>
                  <a:pt x="514" y="185"/>
                </a:lnTo>
                <a:lnTo>
                  <a:pt x="506" y="180"/>
                </a:lnTo>
                <a:lnTo>
                  <a:pt x="496" y="177"/>
                </a:lnTo>
                <a:lnTo>
                  <a:pt x="486" y="174"/>
                </a:lnTo>
                <a:lnTo>
                  <a:pt x="486" y="174"/>
                </a:lnTo>
                <a:lnTo>
                  <a:pt x="447" y="169"/>
                </a:lnTo>
                <a:lnTo>
                  <a:pt x="428" y="164"/>
                </a:lnTo>
                <a:lnTo>
                  <a:pt x="428" y="164"/>
                </a:lnTo>
                <a:lnTo>
                  <a:pt x="422" y="163"/>
                </a:lnTo>
                <a:lnTo>
                  <a:pt x="417" y="162"/>
                </a:lnTo>
                <a:lnTo>
                  <a:pt x="416" y="160"/>
                </a:lnTo>
                <a:lnTo>
                  <a:pt x="414" y="157"/>
                </a:lnTo>
                <a:lnTo>
                  <a:pt x="414" y="157"/>
                </a:lnTo>
                <a:lnTo>
                  <a:pt x="413" y="142"/>
                </a:lnTo>
                <a:lnTo>
                  <a:pt x="413" y="135"/>
                </a:lnTo>
                <a:lnTo>
                  <a:pt x="414" y="132"/>
                </a:lnTo>
                <a:lnTo>
                  <a:pt x="414" y="130"/>
                </a:lnTo>
                <a:lnTo>
                  <a:pt x="414" y="130"/>
                </a:lnTo>
                <a:lnTo>
                  <a:pt x="418" y="127"/>
                </a:lnTo>
                <a:lnTo>
                  <a:pt x="420" y="121"/>
                </a:lnTo>
                <a:lnTo>
                  <a:pt x="423" y="113"/>
                </a:lnTo>
                <a:lnTo>
                  <a:pt x="423" y="113"/>
                </a:lnTo>
                <a:lnTo>
                  <a:pt x="424" y="114"/>
                </a:lnTo>
                <a:lnTo>
                  <a:pt x="426" y="113"/>
                </a:lnTo>
                <a:lnTo>
                  <a:pt x="430" y="111"/>
                </a:lnTo>
                <a:lnTo>
                  <a:pt x="430" y="111"/>
                </a:lnTo>
                <a:lnTo>
                  <a:pt x="434" y="103"/>
                </a:lnTo>
                <a:lnTo>
                  <a:pt x="437" y="93"/>
                </a:lnTo>
                <a:lnTo>
                  <a:pt x="440" y="82"/>
                </a:lnTo>
                <a:lnTo>
                  <a:pt x="440" y="78"/>
                </a:lnTo>
                <a:lnTo>
                  <a:pt x="440" y="77"/>
                </a:lnTo>
                <a:lnTo>
                  <a:pt x="440" y="77"/>
                </a:lnTo>
                <a:lnTo>
                  <a:pt x="435" y="74"/>
                </a:lnTo>
                <a:lnTo>
                  <a:pt x="435" y="74"/>
                </a:lnTo>
                <a:lnTo>
                  <a:pt x="434" y="63"/>
                </a:lnTo>
                <a:lnTo>
                  <a:pt x="431" y="52"/>
                </a:lnTo>
                <a:lnTo>
                  <a:pt x="428" y="39"/>
                </a:lnTo>
                <a:lnTo>
                  <a:pt x="428" y="39"/>
                </a:lnTo>
                <a:lnTo>
                  <a:pt x="422" y="27"/>
                </a:lnTo>
                <a:lnTo>
                  <a:pt x="416" y="16"/>
                </a:lnTo>
                <a:lnTo>
                  <a:pt x="412" y="12"/>
                </a:lnTo>
                <a:lnTo>
                  <a:pt x="407" y="7"/>
                </a:lnTo>
                <a:lnTo>
                  <a:pt x="402" y="5"/>
                </a:lnTo>
                <a:lnTo>
                  <a:pt x="395" y="2"/>
                </a:lnTo>
                <a:lnTo>
                  <a:pt x="395" y="2"/>
                </a:lnTo>
                <a:lnTo>
                  <a:pt x="381" y="0"/>
                </a:lnTo>
                <a:lnTo>
                  <a:pt x="370" y="0"/>
                </a:lnTo>
                <a:lnTo>
                  <a:pt x="362" y="1"/>
                </a:lnTo>
                <a:lnTo>
                  <a:pt x="356" y="2"/>
                </a:lnTo>
                <a:lnTo>
                  <a:pt x="356" y="2"/>
                </a:lnTo>
                <a:lnTo>
                  <a:pt x="345" y="7"/>
                </a:lnTo>
                <a:lnTo>
                  <a:pt x="339" y="10"/>
                </a:lnTo>
                <a:lnTo>
                  <a:pt x="339" y="10"/>
                </a:lnTo>
                <a:lnTo>
                  <a:pt x="335" y="12"/>
                </a:lnTo>
                <a:lnTo>
                  <a:pt x="329" y="19"/>
                </a:lnTo>
                <a:lnTo>
                  <a:pt x="322" y="29"/>
                </a:lnTo>
                <a:lnTo>
                  <a:pt x="318" y="35"/>
                </a:lnTo>
                <a:lnTo>
                  <a:pt x="317" y="41"/>
                </a:lnTo>
                <a:lnTo>
                  <a:pt x="317" y="41"/>
                </a:lnTo>
                <a:lnTo>
                  <a:pt x="316" y="55"/>
                </a:lnTo>
                <a:lnTo>
                  <a:pt x="316" y="64"/>
                </a:lnTo>
                <a:lnTo>
                  <a:pt x="317" y="82"/>
                </a:lnTo>
                <a:lnTo>
                  <a:pt x="317" y="82"/>
                </a:lnTo>
                <a:lnTo>
                  <a:pt x="318" y="86"/>
                </a:lnTo>
                <a:lnTo>
                  <a:pt x="318" y="89"/>
                </a:lnTo>
                <a:lnTo>
                  <a:pt x="322" y="99"/>
                </a:lnTo>
                <a:lnTo>
                  <a:pt x="322" y="99"/>
                </a:lnTo>
                <a:lnTo>
                  <a:pt x="324" y="106"/>
                </a:lnTo>
                <a:lnTo>
                  <a:pt x="329" y="112"/>
                </a:lnTo>
                <a:lnTo>
                  <a:pt x="333" y="117"/>
                </a:lnTo>
                <a:lnTo>
                  <a:pt x="336" y="118"/>
                </a:lnTo>
                <a:lnTo>
                  <a:pt x="336" y="118"/>
                </a:lnTo>
                <a:lnTo>
                  <a:pt x="341" y="117"/>
                </a:lnTo>
                <a:lnTo>
                  <a:pt x="342" y="118"/>
                </a:lnTo>
                <a:lnTo>
                  <a:pt x="344" y="121"/>
                </a:lnTo>
                <a:lnTo>
                  <a:pt x="344" y="121"/>
                </a:lnTo>
                <a:lnTo>
                  <a:pt x="346" y="129"/>
                </a:lnTo>
                <a:lnTo>
                  <a:pt x="348" y="140"/>
                </a:lnTo>
                <a:lnTo>
                  <a:pt x="348" y="140"/>
                </a:lnTo>
                <a:lnTo>
                  <a:pt x="348" y="146"/>
                </a:lnTo>
                <a:lnTo>
                  <a:pt x="348" y="153"/>
                </a:lnTo>
                <a:lnTo>
                  <a:pt x="346" y="167"/>
                </a:lnTo>
                <a:lnTo>
                  <a:pt x="346" y="167"/>
                </a:lnTo>
                <a:lnTo>
                  <a:pt x="344" y="172"/>
                </a:lnTo>
                <a:lnTo>
                  <a:pt x="339" y="178"/>
                </a:lnTo>
                <a:lnTo>
                  <a:pt x="329" y="184"/>
                </a:lnTo>
                <a:lnTo>
                  <a:pt x="329" y="184"/>
                </a:lnTo>
                <a:lnTo>
                  <a:pt x="327" y="185"/>
                </a:lnTo>
                <a:lnTo>
                  <a:pt x="323" y="186"/>
                </a:lnTo>
                <a:lnTo>
                  <a:pt x="316" y="189"/>
                </a:lnTo>
                <a:lnTo>
                  <a:pt x="305" y="194"/>
                </a:lnTo>
                <a:lnTo>
                  <a:pt x="305" y="194"/>
                </a:lnTo>
                <a:lnTo>
                  <a:pt x="286" y="205"/>
                </a:lnTo>
                <a:lnTo>
                  <a:pt x="267" y="217"/>
                </a:lnTo>
                <a:lnTo>
                  <a:pt x="251" y="228"/>
                </a:lnTo>
                <a:lnTo>
                  <a:pt x="244" y="234"/>
                </a:lnTo>
                <a:lnTo>
                  <a:pt x="244" y="234"/>
                </a:lnTo>
                <a:lnTo>
                  <a:pt x="242" y="236"/>
                </a:lnTo>
                <a:lnTo>
                  <a:pt x="244" y="241"/>
                </a:lnTo>
                <a:lnTo>
                  <a:pt x="244" y="241"/>
                </a:lnTo>
                <a:lnTo>
                  <a:pt x="241" y="245"/>
                </a:lnTo>
                <a:lnTo>
                  <a:pt x="234" y="253"/>
                </a:lnTo>
                <a:lnTo>
                  <a:pt x="213" y="280"/>
                </a:lnTo>
                <a:lnTo>
                  <a:pt x="174" y="327"/>
                </a:lnTo>
                <a:lnTo>
                  <a:pt x="174" y="327"/>
                </a:lnTo>
                <a:lnTo>
                  <a:pt x="171" y="331"/>
                </a:lnTo>
                <a:lnTo>
                  <a:pt x="164" y="336"/>
                </a:lnTo>
                <a:lnTo>
                  <a:pt x="151" y="346"/>
                </a:lnTo>
                <a:lnTo>
                  <a:pt x="136" y="356"/>
                </a:lnTo>
                <a:lnTo>
                  <a:pt x="123" y="366"/>
                </a:lnTo>
                <a:lnTo>
                  <a:pt x="123" y="366"/>
                </a:lnTo>
                <a:lnTo>
                  <a:pt x="94" y="392"/>
                </a:lnTo>
                <a:lnTo>
                  <a:pt x="94" y="392"/>
                </a:lnTo>
                <a:lnTo>
                  <a:pt x="86" y="397"/>
                </a:lnTo>
                <a:lnTo>
                  <a:pt x="75" y="402"/>
                </a:lnTo>
                <a:lnTo>
                  <a:pt x="64" y="407"/>
                </a:lnTo>
                <a:lnTo>
                  <a:pt x="61" y="409"/>
                </a:lnTo>
                <a:lnTo>
                  <a:pt x="58" y="413"/>
                </a:lnTo>
                <a:lnTo>
                  <a:pt x="58" y="413"/>
                </a:lnTo>
                <a:lnTo>
                  <a:pt x="52" y="424"/>
                </a:lnTo>
                <a:lnTo>
                  <a:pt x="50" y="429"/>
                </a:lnTo>
                <a:lnTo>
                  <a:pt x="49" y="435"/>
                </a:lnTo>
                <a:lnTo>
                  <a:pt x="49" y="435"/>
                </a:lnTo>
                <a:lnTo>
                  <a:pt x="50" y="450"/>
                </a:lnTo>
                <a:lnTo>
                  <a:pt x="51" y="458"/>
                </a:lnTo>
                <a:lnTo>
                  <a:pt x="54" y="462"/>
                </a:lnTo>
                <a:lnTo>
                  <a:pt x="56" y="464"/>
                </a:lnTo>
                <a:lnTo>
                  <a:pt x="56" y="464"/>
                </a:lnTo>
                <a:lnTo>
                  <a:pt x="62" y="467"/>
                </a:lnTo>
                <a:lnTo>
                  <a:pt x="68" y="468"/>
                </a:lnTo>
                <a:lnTo>
                  <a:pt x="77" y="469"/>
                </a:lnTo>
                <a:lnTo>
                  <a:pt x="77" y="469"/>
                </a:lnTo>
                <a:lnTo>
                  <a:pt x="80" y="468"/>
                </a:lnTo>
                <a:lnTo>
                  <a:pt x="84" y="467"/>
                </a:lnTo>
                <a:lnTo>
                  <a:pt x="91" y="462"/>
                </a:lnTo>
                <a:lnTo>
                  <a:pt x="91" y="462"/>
                </a:lnTo>
                <a:lnTo>
                  <a:pt x="93" y="459"/>
                </a:lnTo>
                <a:lnTo>
                  <a:pt x="94" y="458"/>
                </a:lnTo>
                <a:lnTo>
                  <a:pt x="96" y="458"/>
                </a:lnTo>
                <a:lnTo>
                  <a:pt x="101" y="462"/>
                </a:lnTo>
                <a:lnTo>
                  <a:pt x="101" y="462"/>
                </a:lnTo>
                <a:lnTo>
                  <a:pt x="110" y="470"/>
                </a:lnTo>
                <a:lnTo>
                  <a:pt x="118" y="481"/>
                </a:lnTo>
                <a:lnTo>
                  <a:pt x="118" y="481"/>
                </a:lnTo>
                <a:lnTo>
                  <a:pt x="123" y="490"/>
                </a:lnTo>
                <a:lnTo>
                  <a:pt x="127" y="497"/>
                </a:lnTo>
                <a:lnTo>
                  <a:pt x="130" y="503"/>
                </a:lnTo>
                <a:lnTo>
                  <a:pt x="130" y="503"/>
                </a:lnTo>
                <a:lnTo>
                  <a:pt x="117" y="506"/>
                </a:lnTo>
                <a:lnTo>
                  <a:pt x="107" y="507"/>
                </a:lnTo>
                <a:lnTo>
                  <a:pt x="99" y="508"/>
                </a:lnTo>
                <a:lnTo>
                  <a:pt x="99" y="508"/>
                </a:lnTo>
                <a:lnTo>
                  <a:pt x="95" y="509"/>
                </a:lnTo>
                <a:lnTo>
                  <a:pt x="91" y="511"/>
                </a:lnTo>
                <a:lnTo>
                  <a:pt x="83" y="515"/>
                </a:lnTo>
                <a:lnTo>
                  <a:pt x="77" y="522"/>
                </a:lnTo>
                <a:lnTo>
                  <a:pt x="74" y="525"/>
                </a:lnTo>
                <a:lnTo>
                  <a:pt x="74" y="528"/>
                </a:lnTo>
                <a:lnTo>
                  <a:pt x="74" y="528"/>
                </a:lnTo>
                <a:lnTo>
                  <a:pt x="74" y="535"/>
                </a:lnTo>
                <a:lnTo>
                  <a:pt x="74" y="547"/>
                </a:lnTo>
                <a:lnTo>
                  <a:pt x="74" y="547"/>
                </a:lnTo>
                <a:lnTo>
                  <a:pt x="72" y="562"/>
                </a:lnTo>
                <a:lnTo>
                  <a:pt x="69" y="579"/>
                </a:lnTo>
                <a:lnTo>
                  <a:pt x="69" y="579"/>
                </a:lnTo>
                <a:lnTo>
                  <a:pt x="67" y="591"/>
                </a:lnTo>
                <a:lnTo>
                  <a:pt x="67" y="600"/>
                </a:lnTo>
                <a:lnTo>
                  <a:pt x="68" y="607"/>
                </a:lnTo>
                <a:lnTo>
                  <a:pt x="72" y="612"/>
                </a:lnTo>
                <a:lnTo>
                  <a:pt x="72" y="612"/>
                </a:lnTo>
                <a:lnTo>
                  <a:pt x="73" y="613"/>
                </a:lnTo>
                <a:lnTo>
                  <a:pt x="75" y="615"/>
                </a:lnTo>
                <a:lnTo>
                  <a:pt x="83" y="617"/>
                </a:lnTo>
                <a:lnTo>
                  <a:pt x="91" y="619"/>
                </a:lnTo>
                <a:lnTo>
                  <a:pt x="91" y="619"/>
                </a:lnTo>
                <a:lnTo>
                  <a:pt x="95" y="625"/>
                </a:lnTo>
                <a:lnTo>
                  <a:pt x="97" y="631"/>
                </a:lnTo>
                <a:lnTo>
                  <a:pt x="99" y="634"/>
                </a:lnTo>
                <a:lnTo>
                  <a:pt x="99" y="636"/>
                </a:lnTo>
                <a:lnTo>
                  <a:pt x="99" y="636"/>
                </a:lnTo>
                <a:lnTo>
                  <a:pt x="99" y="639"/>
                </a:lnTo>
                <a:lnTo>
                  <a:pt x="99" y="641"/>
                </a:lnTo>
                <a:lnTo>
                  <a:pt x="101" y="647"/>
                </a:lnTo>
                <a:lnTo>
                  <a:pt x="102" y="650"/>
                </a:lnTo>
                <a:lnTo>
                  <a:pt x="102" y="654"/>
                </a:lnTo>
                <a:lnTo>
                  <a:pt x="100" y="658"/>
                </a:lnTo>
                <a:lnTo>
                  <a:pt x="96" y="663"/>
                </a:lnTo>
                <a:lnTo>
                  <a:pt x="96" y="663"/>
                </a:lnTo>
                <a:lnTo>
                  <a:pt x="91" y="669"/>
                </a:lnTo>
                <a:lnTo>
                  <a:pt x="86" y="675"/>
                </a:lnTo>
                <a:lnTo>
                  <a:pt x="84" y="684"/>
                </a:lnTo>
                <a:lnTo>
                  <a:pt x="80" y="692"/>
                </a:lnTo>
                <a:lnTo>
                  <a:pt x="75" y="714"/>
                </a:lnTo>
                <a:lnTo>
                  <a:pt x="72" y="739"/>
                </a:lnTo>
                <a:lnTo>
                  <a:pt x="72" y="739"/>
                </a:lnTo>
                <a:lnTo>
                  <a:pt x="67" y="763"/>
                </a:lnTo>
                <a:lnTo>
                  <a:pt x="66" y="781"/>
                </a:lnTo>
                <a:lnTo>
                  <a:pt x="66" y="795"/>
                </a:lnTo>
                <a:lnTo>
                  <a:pt x="67" y="798"/>
                </a:lnTo>
                <a:lnTo>
                  <a:pt x="69" y="801"/>
                </a:lnTo>
                <a:lnTo>
                  <a:pt x="69" y="801"/>
                </a:lnTo>
                <a:lnTo>
                  <a:pt x="73" y="802"/>
                </a:lnTo>
                <a:lnTo>
                  <a:pt x="77" y="802"/>
                </a:lnTo>
                <a:lnTo>
                  <a:pt x="78" y="802"/>
                </a:lnTo>
                <a:lnTo>
                  <a:pt x="79" y="803"/>
                </a:lnTo>
                <a:lnTo>
                  <a:pt x="79" y="803"/>
                </a:lnTo>
                <a:lnTo>
                  <a:pt x="77" y="820"/>
                </a:lnTo>
                <a:lnTo>
                  <a:pt x="77" y="820"/>
                </a:lnTo>
                <a:close/>
                <a:moveTo>
                  <a:pt x="10" y="857"/>
                </a:moveTo>
                <a:lnTo>
                  <a:pt x="10" y="857"/>
                </a:lnTo>
                <a:lnTo>
                  <a:pt x="17" y="852"/>
                </a:lnTo>
                <a:lnTo>
                  <a:pt x="17" y="852"/>
                </a:lnTo>
                <a:lnTo>
                  <a:pt x="47" y="851"/>
                </a:lnTo>
                <a:lnTo>
                  <a:pt x="67" y="851"/>
                </a:lnTo>
                <a:lnTo>
                  <a:pt x="77" y="852"/>
                </a:lnTo>
                <a:lnTo>
                  <a:pt x="77" y="852"/>
                </a:lnTo>
                <a:lnTo>
                  <a:pt x="77" y="856"/>
                </a:lnTo>
                <a:lnTo>
                  <a:pt x="79" y="862"/>
                </a:lnTo>
                <a:lnTo>
                  <a:pt x="79" y="862"/>
                </a:lnTo>
                <a:lnTo>
                  <a:pt x="80" y="864"/>
                </a:lnTo>
                <a:lnTo>
                  <a:pt x="83" y="865"/>
                </a:lnTo>
                <a:lnTo>
                  <a:pt x="84" y="867"/>
                </a:lnTo>
                <a:lnTo>
                  <a:pt x="84" y="869"/>
                </a:lnTo>
                <a:lnTo>
                  <a:pt x="84" y="869"/>
                </a:lnTo>
                <a:lnTo>
                  <a:pt x="79" y="876"/>
                </a:lnTo>
                <a:lnTo>
                  <a:pt x="77" y="881"/>
                </a:lnTo>
                <a:lnTo>
                  <a:pt x="77" y="881"/>
                </a:lnTo>
                <a:lnTo>
                  <a:pt x="67" y="882"/>
                </a:lnTo>
                <a:lnTo>
                  <a:pt x="45" y="882"/>
                </a:lnTo>
                <a:lnTo>
                  <a:pt x="10" y="884"/>
                </a:lnTo>
                <a:lnTo>
                  <a:pt x="10" y="884"/>
                </a:lnTo>
                <a:lnTo>
                  <a:pt x="11" y="879"/>
                </a:lnTo>
                <a:lnTo>
                  <a:pt x="10" y="870"/>
                </a:lnTo>
                <a:lnTo>
                  <a:pt x="10" y="862"/>
                </a:lnTo>
                <a:lnTo>
                  <a:pt x="10" y="857"/>
                </a:lnTo>
                <a:lnTo>
                  <a:pt x="10" y="857"/>
                </a:lnTo>
                <a:close/>
                <a:moveTo>
                  <a:pt x="10" y="884"/>
                </a:moveTo>
                <a:lnTo>
                  <a:pt x="10" y="884"/>
                </a:lnTo>
                <a:lnTo>
                  <a:pt x="10" y="884"/>
                </a:lnTo>
                <a:lnTo>
                  <a:pt x="10" y="884"/>
                </a:lnTo>
                <a:lnTo>
                  <a:pt x="10" y="884"/>
                </a:lnTo>
                <a:lnTo>
                  <a:pt x="10" y="884"/>
                </a:lnTo>
                <a:close/>
                <a:moveTo>
                  <a:pt x="317" y="767"/>
                </a:moveTo>
                <a:lnTo>
                  <a:pt x="317" y="767"/>
                </a:lnTo>
                <a:lnTo>
                  <a:pt x="318" y="767"/>
                </a:lnTo>
                <a:lnTo>
                  <a:pt x="320" y="768"/>
                </a:lnTo>
                <a:lnTo>
                  <a:pt x="323" y="771"/>
                </a:lnTo>
                <a:lnTo>
                  <a:pt x="325" y="779"/>
                </a:lnTo>
                <a:lnTo>
                  <a:pt x="328" y="787"/>
                </a:lnTo>
                <a:lnTo>
                  <a:pt x="336" y="828"/>
                </a:lnTo>
                <a:lnTo>
                  <a:pt x="336" y="828"/>
                </a:lnTo>
                <a:lnTo>
                  <a:pt x="341" y="849"/>
                </a:lnTo>
                <a:lnTo>
                  <a:pt x="345" y="874"/>
                </a:lnTo>
                <a:lnTo>
                  <a:pt x="346" y="895"/>
                </a:lnTo>
                <a:lnTo>
                  <a:pt x="346" y="906"/>
                </a:lnTo>
                <a:lnTo>
                  <a:pt x="346" y="906"/>
                </a:lnTo>
                <a:lnTo>
                  <a:pt x="345" y="908"/>
                </a:lnTo>
                <a:lnTo>
                  <a:pt x="344" y="909"/>
                </a:lnTo>
                <a:lnTo>
                  <a:pt x="341" y="908"/>
                </a:lnTo>
                <a:lnTo>
                  <a:pt x="336" y="908"/>
                </a:lnTo>
                <a:lnTo>
                  <a:pt x="336" y="908"/>
                </a:lnTo>
                <a:lnTo>
                  <a:pt x="331" y="908"/>
                </a:lnTo>
                <a:lnTo>
                  <a:pt x="328" y="907"/>
                </a:lnTo>
                <a:lnTo>
                  <a:pt x="322" y="901"/>
                </a:lnTo>
                <a:lnTo>
                  <a:pt x="322" y="901"/>
                </a:lnTo>
                <a:lnTo>
                  <a:pt x="317" y="898"/>
                </a:lnTo>
                <a:lnTo>
                  <a:pt x="317" y="898"/>
                </a:lnTo>
                <a:lnTo>
                  <a:pt x="314" y="898"/>
                </a:lnTo>
                <a:lnTo>
                  <a:pt x="314" y="898"/>
                </a:lnTo>
                <a:lnTo>
                  <a:pt x="308" y="901"/>
                </a:lnTo>
                <a:lnTo>
                  <a:pt x="302" y="903"/>
                </a:lnTo>
                <a:lnTo>
                  <a:pt x="302" y="903"/>
                </a:lnTo>
                <a:lnTo>
                  <a:pt x="301" y="902"/>
                </a:lnTo>
                <a:lnTo>
                  <a:pt x="300" y="899"/>
                </a:lnTo>
                <a:lnTo>
                  <a:pt x="300" y="886"/>
                </a:lnTo>
                <a:lnTo>
                  <a:pt x="300" y="847"/>
                </a:lnTo>
                <a:lnTo>
                  <a:pt x="300" y="847"/>
                </a:lnTo>
                <a:lnTo>
                  <a:pt x="300" y="835"/>
                </a:lnTo>
                <a:lnTo>
                  <a:pt x="301" y="821"/>
                </a:lnTo>
                <a:lnTo>
                  <a:pt x="305" y="796"/>
                </a:lnTo>
                <a:lnTo>
                  <a:pt x="307" y="784"/>
                </a:lnTo>
                <a:lnTo>
                  <a:pt x="311" y="775"/>
                </a:lnTo>
                <a:lnTo>
                  <a:pt x="313" y="769"/>
                </a:lnTo>
                <a:lnTo>
                  <a:pt x="316" y="767"/>
                </a:lnTo>
                <a:lnTo>
                  <a:pt x="317" y="767"/>
                </a:lnTo>
                <a:lnTo>
                  <a:pt x="317" y="767"/>
                </a:lnTo>
                <a:close/>
                <a:moveTo>
                  <a:pt x="307" y="958"/>
                </a:moveTo>
                <a:lnTo>
                  <a:pt x="307" y="958"/>
                </a:lnTo>
                <a:lnTo>
                  <a:pt x="318" y="954"/>
                </a:lnTo>
                <a:lnTo>
                  <a:pt x="331" y="951"/>
                </a:lnTo>
                <a:lnTo>
                  <a:pt x="331" y="951"/>
                </a:lnTo>
                <a:lnTo>
                  <a:pt x="341" y="947"/>
                </a:lnTo>
                <a:lnTo>
                  <a:pt x="348" y="945"/>
                </a:lnTo>
                <a:lnTo>
                  <a:pt x="348" y="945"/>
                </a:lnTo>
                <a:lnTo>
                  <a:pt x="352" y="945"/>
                </a:lnTo>
                <a:lnTo>
                  <a:pt x="353" y="945"/>
                </a:lnTo>
                <a:lnTo>
                  <a:pt x="353" y="945"/>
                </a:lnTo>
                <a:lnTo>
                  <a:pt x="353" y="945"/>
                </a:lnTo>
                <a:lnTo>
                  <a:pt x="352" y="969"/>
                </a:lnTo>
                <a:lnTo>
                  <a:pt x="348" y="1020"/>
                </a:lnTo>
                <a:lnTo>
                  <a:pt x="346" y="1047"/>
                </a:lnTo>
                <a:lnTo>
                  <a:pt x="342" y="1071"/>
                </a:lnTo>
                <a:lnTo>
                  <a:pt x="340" y="1081"/>
                </a:lnTo>
                <a:lnTo>
                  <a:pt x="338" y="1088"/>
                </a:lnTo>
                <a:lnTo>
                  <a:pt x="334" y="1093"/>
                </a:lnTo>
                <a:lnTo>
                  <a:pt x="331" y="1094"/>
                </a:lnTo>
                <a:lnTo>
                  <a:pt x="331" y="1094"/>
                </a:lnTo>
                <a:lnTo>
                  <a:pt x="330" y="1094"/>
                </a:lnTo>
                <a:lnTo>
                  <a:pt x="329" y="1093"/>
                </a:lnTo>
                <a:lnTo>
                  <a:pt x="325" y="1090"/>
                </a:lnTo>
                <a:lnTo>
                  <a:pt x="323" y="1082"/>
                </a:lnTo>
                <a:lnTo>
                  <a:pt x="320" y="1074"/>
                </a:lnTo>
                <a:lnTo>
                  <a:pt x="316" y="1052"/>
                </a:lnTo>
                <a:lnTo>
                  <a:pt x="312" y="1026"/>
                </a:lnTo>
                <a:lnTo>
                  <a:pt x="308" y="979"/>
                </a:lnTo>
                <a:lnTo>
                  <a:pt x="307" y="958"/>
                </a:lnTo>
                <a:lnTo>
                  <a:pt x="307" y="958"/>
                </a:lnTo>
                <a:close/>
                <a:moveTo>
                  <a:pt x="125" y="906"/>
                </a:moveTo>
                <a:lnTo>
                  <a:pt x="167" y="951"/>
                </a:lnTo>
                <a:lnTo>
                  <a:pt x="167" y="951"/>
                </a:lnTo>
                <a:lnTo>
                  <a:pt x="166" y="959"/>
                </a:lnTo>
                <a:lnTo>
                  <a:pt x="161" y="980"/>
                </a:lnTo>
                <a:lnTo>
                  <a:pt x="157" y="990"/>
                </a:lnTo>
                <a:lnTo>
                  <a:pt x="153" y="999"/>
                </a:lnTo>
                <a:lnTo>
                  <a:pt x="150" y="1006"/>
                </a:lnTo>
                <a:lnTo>
                  <a:pt x="147" y="1007"/>
                </a:lnTo>
                <a:lnTo>
                  <a:pt x="145" y="1007"/>
                </a:lnTo>
                <a:lnTo>
                  <a:pt x="145" y="1007"/>
                </a:lnTo>
                <a:lnTo>
                  <a:pt x="142" y="1004"/>
                </a:lnTo>
                <a:lnTo>
                  <a:pt x="140" y="1002"/>
                </a:lnTo>
                <a:lnTo>
                  <a:pt x="136" y="990"/>
                </a:lnTo>
                <a:lnTo>
                  <a:pt x="133" y="974"/>
                </a:lnTo>
                <a:lnTo>
                  <a:pt x="130" y="956"/>
                </a:lnTo>
                <a:lnTo>
                  <a:pt x="127" y="921"/>
                </a:lnTo>
                <a:lnTo>
                  <a:pt x="125" y="906"/>
                </a:lnTo>
                <a:lnTo>
                  <a:pt x="125" y="906"/>
                </a:lnTo>
                <a:close/>
                <a:moveTo>
                  <a:pt x="268" y="307"/>
                </a:moveTo>
                <a:lnTo>
                  <a:pt x="268" y="307"/>
                </a:lnTo>
                <a:lnTo>
                  <a:pt x="268" y="307"/>
                </a:lnTo>
                <a:lnTo>
                  <a:pt x="268" y="311"/>
                </a:lnTo>
                <a:lnTo>
                  <a:pt x="267" y="319"/>
                </a:lnTo>
                <a:lnTo>
                  <a:pt x="266" y="330"/>
                </a:lnTo>
                <a:lnTo>
                  <a:pt x="266" y="336"/>
                </a:lnTo>
                <a:lnTo>
                  <a:pt x="266" y="336"/>
                </a:lnTo>
                <a:lnTo>
                  <a:pt x="269" y="347"/>
                </a:lnTo>
                <a:lnTo>
                  <a:pt x="272" y="356"/>
                </a:lnTo>
                <a:lnTo>
                  <a:pt x="273" y="363"/>
                </a:lnTo>
                <a:lnTo>
                  <a:pt x="273" y="363"/>
                </a:lnTo>
                <a:lnTo>
                  <a:pt x="273" y="411"/>
                </a:lnTo>
                <a:lnTo>
                  <a:pt x="273" y="452"/>
                </a:lnTo>
                <a:lnTo>
                  <a:pt x="273" y="452"/>
                </a:lnTo>
                <a:lnTo>
                  <a:pt x="270" y="453"/>
                </a:lnTo>
                <a:lnTo>
                  <a:pt x="268" y="455"/>
                </a:lnTo>
                <a:lnTo>
                  <a:pt x="261" y="455"/>
                </a:lnTo>
                <a:lnTo>
                  <a:pt x="261" y="455"/>
                </a:lnTo>
                <a:lnTo>
                  <a:pt x="253" y="455"/>
                </a:lnTo>
                <a:lnTo>
                  <a:pt x="247" y="456"/>
                </a:lnTo>
                <a:lnTo>
                  <a:pt x="240" y="459"/>
                </a:lnTo>
                <a:lnTo>
                  <a:pt x="240" y="459"/>
                </a:lnTo>
                <a:lnTo>
                  <a:pt x="230" y="464"/>
                </a:lnTo>
                <a:lnTo>
                  <a:pt x="218" y="468"/>
                </a:lnTo>
                <a:lnTo>
                  <a:pt x="207" y="470"/>
                </a:lnTo>
                <a:lnTo>
                  <a:pt x="202" y="470"/>
                </a:lnTo>
                <a:lnTo>
                  <a:pt x="199" y="469"/>
                </a:lnTo>
                <a:lnTo>
                  <a:pt x="199" y="469"/>
                </a:lnTo>
                <a:lnTo>
                  <a:pt x="196" y="467"/>
                </a:lnTo>
                <a:lnTo>
                  <a:pt x="195" y="464"/>
                </a:lnTo>
                <a:lnTo>
                  <a:pt x="190" y="456"/>
                </a:lnTo>
                <a:lnTo>
                  <a:pt x="184" y="444"/>
                </a:lnTo>
                <a:lnTo>
                  <a:pt x="177" y="430"/>
                </a:lnTo>
                <a:lnTo>
                  <a:pt x="177" y="430"/>
                </a:lnTo>
                <a:lnTo>
                  <a:pt x="172" y="423"/>
                </a:lnTo>
                <a:lnTo>
                  <a:pt x="167" y="417"/>
                </a:lnTo>
                <a:lnTo>
                  <a:pt x="157" y="408"/>
                </a:lnTo>
                <a:lnTo>
                  <a:pt x="150" y="405"/>
                </a:lnTo>
                <a:lnTo>
                  <a:pt x="147" y="402"/>
                </a:lnTo>
                <a:lnTo>
                  <a:pt x="160" y="397"/>
                </a:lnTo>
                <a:lnTo>
                  <a:pt x="199" y="361"/>
                </a:lnTo>
                <a:lnTo>
                  <a:pt x="199" y="361"/>
                </a:lnTo>
                <a:lnTo>
                  <a:pt x="235" y="334"/>
                </a:lnTo>
                <a:lnTo>
                  <a:pt x="235" y="334"/>
                </a:lnTo>
                <a:lnTo>
                  <a:pt x="268" y="307"/>
                </a:lnTo>
                <a:lnTo>
                  <a:pt x="268" y="307"/>
                </a:lnTo>
                <a:close/>
                <a:moveTo>
                  <a:pt x="520" y="305"/>
                </a:moveTo>
                <a:lnTo>
                  <a:pt x="520" y="305"/>
                </a:lnTo>
                <a:lnTo>
                  <a:pt x="529" y="323"/>
                </a:lnTo>
                <a:lnTo>
                  <a:pt x="537" y="344"/>
                </a:lnTo>
                <a:lnTo>
                  <a:pt x="537" y="344"/>
                </a:lnTo>
                <a:lnTo>
                  <a:pt x="535" y="347"/>
                </a:lnTo>
                <a:lnTo>
                  <a:pt x="529" y="351"/>
                </a:lnTo>
                <a:lnTo>
                  <a:pt x="520" y="356"/>
                </a:lnTo>
                <a:lnTo>
                  <a:pt x="520" y="344"/>
                </a:lnTo>
                <a:lnTo>
                  <a:pt x="520" y="305"/>
                </a:lnTo>
                <a:close/>
                <a:moveTo>
                  <a:pt x="353" y="746"/>
                </a:moveTo>
                <a:lnTo>
                  <a:pt x="366" y="746"/>
                </a:lnTo>
                <a:lnTo>
                  <a:pt x="366" y="791"/>
                </a:lnTo>
                <a:lnTo>
                  <a:pt x="353" y="746"/>
                </a:lnTo>
                <a:close/>
                <a:moveTo>
                  <a:pt x="152" y="494"/>
                </a:moveTo>
                <a:lnTo>
                  <a:pt x="140" y="498"/>
                </a:lnTo>
                <a:lnTo>
                  <a:pt x="140" y="498"/>
                </a:lnTo>
                <a:lnTo>
                  <a:pt x="135" y="492"/>
                </a:lnTo>
                <a:lnTo>
                  <a:pt x="125" y="479"/>
                </a:lnTo>
                <a:lnTo>
                  <a:pt x="125" y="479"/>
                </a:lnTo>
                <a:lnTo>
                  <a:pt x="113" y="463"/>
                </a:lnTo>
                <a:lnTo>
                  <a:pt x="106" y="455"/>
                </a:lnTo>
                <a:lnTo>
                  <a:pt x="106" y="455"/>
                </a:lnTo>
                <a:lnTo>
                  <a:pt x="108" y="451"/>
                </a:lnTo>
                <a:lnTo>
                  <a:pt x="110" y="447"/>
                </a:lnTo>
                <a:lnTo>
                  <a:pt x="111" y="445"/>
                </a:lnTo>
                <a:lnTo>
                  <a:pt x="111" y="445"/>
                </a:lnTo>
                <a:lnTo>
                  <a:pt x="110" y="442"/>
                </a:lnTo>
                <a:lnTo>
                  <a:pt x="108" y="441"/>
                </a:lnTo>
                <a:lnTo>
                  <a:pt x="106" y="437"/>
                </a:lnTo>
                <a:lnTo>
                  <a:pt x="106" y="437"/>
                </a:lnTo>
                <a:lnTo>
                  <a:pt x="103" y="431"/>
                </a:lnTo>
                <a:lnTo>
                  <a:pt x="103" y="430"/>
                </a:lnTo>
                <a:lnTo>
                  <a:pt x="116" y="425"/>
                </a:lnTo>
                <a:lnTo>
                  <a:pt x="116" y="425"/>
                </a:lnTo>
                <a:lnTo>
                  <a:pt x="118" y="425"/>
                </a:lnTo>
                <a:lnTo>
                  <a:pt x="128" y="428"/>
                </a:lnTo>
                <a:lnTo>
                  <a:pt x="128" y="428"/>
                </a:lnTo>
                <a:lnTo>
                  <a:pt x="138" y="430"/>
                </a:lnTo>
                <a:lnTo>
                  <a:pt x="142" y="431"/>
                </a:lnTo>
                <a:lnTo>
                  <a:pt x="150" y="435"/>
                </a:lnTo>
                <a:lnTo>
                  <a:pt x="150" y="435"/>
                </a:lnTo>
                <a:lnTo>
                  <a:pt x="157" y="439"/>
                </a:lnTo>
                <a:lnTo>
                  <a:pt x="162" y="444"/>
                </a:lnTo>
                <a:lnTo>
                  <a:pt x="169" y="457"/>
                </a:lnTo>
                <a:lnTo>
                  <a:pt x="169" y="457"/>
                </a:lnTo>
                <a:lnTo>
                  <a:pt x="174" y="467"/>
                </a:lnTo>
                <a:lnTo>
                  <a:pt x="178" y="479"/>
                </a:lnTo>
                <a:lnTo>
                  <a:pt x="182" y="494"/>
                </a:lnTo>
                <a:lnTo>
                  <a:pt x="152" y="494"/>
                </a:lnTo>
                <a:close/>
                <a:moveTo>
                  <a:pt x="261" y="481"/>
                </a:moveTo>
                <a:lnTo>
                  <a:pt x="261" y="491"/>
                </a:lnTo>
                <a:lnTo>
                  <a:pt x="221" y="494"/>
                </a:lnTo>
                <a:lnTo>
                  <a:pt x="221" y="494"/>
                </a:lnTo>
                <a:lnTo>
                  <a:pt x="244" y="484"/>
                </a:lnTo>
                <a:lnTo>
                  <a:pt x="244" y="484"/>
                </a:lnTo>
                <a:lnTo>
                  <a:pt x="250" y="481"/>
                </a:lnTo>
                <a:lnTo>
                  <a:pt x="255" y="481"/>
                </a:lnTo>
                <a:lnTo>
                  <a:pt x="261" y="481"/>
                </a:lnTo>
                <a:lnTo>
                  <a:pt x="261" y="4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643202A9-83EC-4849-ADE1-3D02F440D295}"/>
              </a:ext>
            </a:extLst>
          </p:cNvPr>
          <p:cNvSpPr>
            <a:spLocks noEditPoints="1"/>
          </p:cNvSpPr>
          <p:nvPr/>
        </p:nvSpPr>
        <p:spPr bwMode="auto">
          <a:xfrm>
            <a:off x="620403" y="2748336"/>
            <a:ext cx="1081214" cy="1722909"/>
          </a:xfrm>
          <a:custGeom>
            <a:avLst/>
            <a:gdLst>
              <a:gd name="T0" fmla="*/ 456 w 861"/>
              <a:gd name="T1" fmla="*/ 29 h 1372"/>
              <a:gd name="T2" fmla="*/ 424 w 861"/>
              <a:gd name="T3" fmla="*/ 59 h 1372"/>
              <a:gd name="T4" fmla="*/ 445 w 861"/>
              <a:gd name="T5" fmla="*/ 189 h 1372"/>
              <a:gd name="T6" fmla="*/ 313 w 861"/>
              <a:gd name="T7" fmla="*/ 250 h 1372"/>
              <a:gd name="T8" fmla="*/ 133 w 861"/>
              <a:gd name="T9" fmla="*/ 316 h 1372"/>
              <a:gd name="T10" fmla="*/ 80 w 861"/>
              <a:gd name="T11" fmla="*/ 410 h 1372"/>
              <a:gd name="T12" fmla="*/ 112 w 861"/>
              <a:gd name="T13" fmla="*/ 458 h 1372"/>
              <a:gd name="T14" fmla="*/ 115 w 861"/>
              <a:gd name="T15" fmla="*/ 474 h 1372"/>
              <a:gd name="T16" fmla="*/ 190 w 861"/>
              <a:gd name="T17" fmla="*/ 423 h 1372"/>
              <a:gd name="T18" fmla="*/ 264 w 861"/>
              <a:gd name="T19" fmla="*/ 494 h 1372"/>
              <a:gd name="T20" fmla="*/ 250 w 861"/>
              <a:gd name="T21" fmla="*/ 527 h 1372"/>
              <a:gd name="T22" fmla="*/ 32 w 861"/>
              <a:gd name="T23" fmla="*/ 529 h 1372"/>
              <a:gd name="T24" fmla="*/ 85 w 861"/>
              <a:gd name="T25" fmla="*/ 819 h 1372"/>
              <a:gd name="T26" fmla="*/ 98 w 861"/>
              <a:gd name="T27" fmla="*/ 954 h 1372"/>
              <a:gd name="T28" fmla="*/ 0 w 861"/>
              <a:gd name="T29" fmla="*/ 964 h 1372"/>
              <a:gd name="T30" fmla="*/ 100 w 861"/>
              <a:gd name="T31" fmla="*/ 1080 h 1372"/>
              <a:gd name="T32" fmla="*/ 86 w 861"/>
              <a:gd name="T33" fmla="*/ 1111 h 1372"/>
              <a:gd name="T34" fmla="*/ 124 w 861"/>
              <a:gd name="T35" fmla="*/ 1188 h 1372"/>
              <a:gd name="T36" fmla="*/ 172 w 861"/>
              <a:gd name="T37" fmla="*/ 1197 h 1372"/>
              <a:gd name="T38" fmla="*/ 275 w 861"/>
              <a:gd name="T39" fmla="*/ 1189 h 1372"/>
              <a:gd name="T40" fmla="*/ 358 w 861"/>
              <a:gd name="T41" fmla="*/ 1370 h 1372"/>
              <a:gd name="T42" fmla="*/ 454 w 861"/>
              <a:gd name="T43" fmla="*/ 1278 h 1372"/>
              <a:gd name="T44" fmla="*/ 487 w 861"/>
              <a:gd name="T45" fmla="*/ 1197 h 1372"/>
              <a:gd name="T46" fmla="*/ 542 w 861"/>
              <a:gd name="T47" fmla="*/ 1233 h 1372"/>
              <a:gd name="T48" fmla="*/ 572 w 861"/>
              <a:gd name="T49" fmla="*/ 1191 h 1372"/>
              <a:gd name="T50" fmla="*/ 569 w 861"/>
              <a:gd name="T51" fmla="*/ 950 h 1372"/>
              <a:gd name="T52" fmla="*/ 565 w 861"/>
              <a:gd name="T53" fmla="*/ 778 h 1372"/>
              <a:gd name="T54" fmla="*/ 637 w 861"/>
              <a:gd name="T55" fmla="*/ 972 h 1372"/>
              <a:gd name="T56" fmla="*/ 696 w 861"/>
              <a:gd name="T57" fmla="*/ 1214 h 1372"/>
              <a:gd name="T58" fmla="*/ 772 w 861"/>
              <a:gd name="T59" fmla="*/ 1249 h 1372"/>
              <a:gd name="T60" fmla="*/ 858 w 861"/>
              <a:gd name="T61" fmla="*/ 1200 h 1372"/>
              <a:gd name="T62" fmla="*/ 848 w 861"/>
              <a:gd name="T63" fmla="*/ 1135 h 1372"/>
              <a:gd name="T64" fmla="*/ 724 w 861"/>
              <a:gd name="T65" fmla="*/ 823 h 1372"/>
              <a:gd name="T66" fmla="*/ 716 w 861"/>
              <a:gd name="T67" fmla="*/ 614 h 1372"/>
              <a:gd name="T68" fmla="*/ 707 w 861"/>
              <a:gd name="T69" fmla="*/ 498 h 1372"/>
              <a:gd name="T70" fmla="*/ 747 w 861"/>
              <a:gd name="T71" fmla="*/ 403 h 1372"/>
              <a:gd name="T72" fmla="*/ 717 w 861"/>
              <a:gd name="T73" fmla="*/ 279 h 1372"/>
              <a:gd name="T74" fmla="*/ 602 w 861"/>
              <a:gd name="T75" fmla="*/ 213 h 1372"/>
              <a:gd name="T76" fmla="*/ 589 w 861"/>
              <a:gd name="T77" fmla="*/ 126 h 1372"/>
              <a:gd name="T78" fmla="*/ 576 w 861"/>
              <a:gd name="T79" fmla="*/ 26 h 1372"/>
              <a:gd name="T80" fmla="*/ 435 w 861"/>
              <a:gd name="T81" fmla="*/ 840 h 1372"/>
              <a:gd name="T82" fmla="*/ 429 w 861"/>
              <a:gd name="T83" fmla="*/ 914 h 1372"/>
              <a:gd name="T84" fmla="*/ 422 w 861"/>
              <a:gd name="T85" fmla="*/ 1071 h 1372"/>
              <a:gd name="T86" fmla="*/ 394 w 861"/>
              <a:gd name="T87" fmla="*/ 966 h 1372"/>
              <a:gd name="T88" fmla="*/ 417 w 861"/>
              <a:gd name="T89" fmla="*/ 1262 h 1372"/>
              <a:gd name="T90" fmla="*/ 347 w 861"/>
              <a:gd name="T91" fmla="*/ 1320 h 1372"/>
              <a:gd name="T92" fmla="*/ 317 w 861"/>
              <a:gd name="T93" fmla="*/ 1097 h 1372"/>
              <a:gd name="T94" fmla="*/ 351 w 861"/>
              <a:gd name="T95" fmla="*/ 1097 h 1372"/>
              <a:gd name="T96" fmla="*/ 414 w 861"/>
              <a:gd name="T97" fmla="*/ 1108 h 1372"/>
              <a:gd name="T98" fmla="*/ 386 w 861"/>
              <a:gd name="T99" fmla="*/ 1009 h 1372"/>
              <a:gd name="T100" fmla="*/ 345 w 861"/>
              <a:gd name="T101" fmla="*/ 1066 h 1372"/>
              <a:gd name="T102" fmla="*/ 154 w 861"/>
              <a:gd name="T103" fmla="*/ 1157 h 1372"/>
              <a:gd name="T104" fmla="*/ 128 w 861"/>
              <a:gd name="T105" fmla="*/ 1076 h 1372"/>
              <a:gd name="T106" fmla="*/ 341 w 861"/>
              <a:gd name="T107" fmla="*/ 928 h 1372"/>
              <a:gd name="T108" fmla="*/ 248 w 861"/>
              <a:gd name="T109" fmla="*/ 403 h 1372"/>
              <a:gd name="T110" fmla="*/ 362 w 861"/>
              <a:gd name="T111" fmla="*/ 469 h 1372"/>
              <a:gd name="T112" fmla="*/ 274 w 861"/>
              <a:gd name="T113" fmla="*/ 473 h 1372"/>
              <a:gd name="T114" fmla="*/ 156 w 861"/>
              <a:gd name="T115" fmla="*/ 716 h 1372"/>
              <a:gd name="T116" fmla="*/ 157 w 861"/>
              <a:gd name="T117" fmla="*/ 737 h 1372"/>
              <a:gd name="T118" fmla="*/ 108 w 861"/>
              <a:gd name="T119" fmla="*/ 830 h 1372"/>
              <a:gd name="T120" fmla="*/ 94 w 861"/>
              <a:gd name="T121" fmla="*/ 713 h 1372"/>
              <a:gd name="T122" fmla="*/ 274 w 861"/>
              <a:gd name="T123" fmla="*/ 887 h 1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61" h="1372">
                <a:moveTo>
                  <a:pt x="529" y="6"/>
                </a:moveTo>
                <a:lnTo>
                  <a:pt x="529" y="6"/>
                </a:lnTo>
                <a:lnTo>
                  <a:pt x="525" y="3"/>
                </a:lnTo>
                <a:lnTo>
                  <a:pt x="518" y="1"/>
                </a:lnTo>
                <a:lnTo>
                  <a:pt x="513" y="0"/>
                </a:lnTo>
                <a:lnTo>
                  <a:pt x="509" y="0"/>
                </a:lnTo>
                <a:lnTo>
                  <a:pt x="501" y="0"/>
                </a:lnTo>
                <a:lnTo>
                  <a:pt x="495" y="2"/>
                </a:lnTo>
                <a:lnTo>
                  <a:pt x="495" y="2"/>
                </a:lnTo>
                <a:lnTo>
                  <a:pt x="482" y="8"/>
                </a:lnTo>
                <a:lnTo>
                  <a:pt x="471" y="15"/>
                </a:lnTo>
                <a:lnTo>
                  <a:pt x="462" y="23"/>
                </a:lnTo>
                <a:lnTo>
                  <a:pt x="456" y="29"/>
                </a:lnTo>
                <a:lnTo>
                  <a:pt x="456" y="29"/>
                </a:lnTo>
                <a:lnTo>
                  <a:pt x="453" y="30"/>
                </a:lnTo>
                <a:lnTo>
                  <a:pt x="451" y="31"/>
                </a:lnTo>
                <a:lnTo>
                  <a:pt x="448" y="29"/>
                </a:lnTo>
                <a:lnTo>
                  <a:pt x="447" y="29"/>
                </a:lnTo>
                <a:lnTo>
                  <a:pt x="445" y="30"/>
                </a:lnTo>
                <a:lnTo>
                  <a:pt x="442" y="34"/>
                </a:lnTo>
                <a:lnTo>
                  <a:pt x="439" y="38"/>
                </a:lnTo>
                <a:lnTo>
                  <a:pt x="439" y="38"/>
                </a:lnTo>
                <a:lnTo>
                  <a:pt x="430" y="49"/>
                </a:lnTo>
                <a:lnTo>
                  <a:pt x="426" y="55"/>
                </a:lnTo>
                <a:lnTo>
                  <a:pt x="424" y="56"/>
                </a:lnTo>
                <a:lnTo>
                  <a:pt x="424" y="59"/>
                </a:lnTo>
                <a:lnTo>
                  <a:pt x="424" y="66"/>
                </a:lnTo>
                <a:lnTo>
                  <a:pt x="424" y="66"/>
                </a:lnTo>
                <a:lnTo>
                  <a:pt x="432" y="92"/>
                </a:lnTo>
                <a:lnTo>
                  <a:pt x="432" y="92"/>
                </a:lnTo>
                <a:lnTo>
                  <a:pt x="430" y="115"/>
                </a:lnTo>
                <a:lnTo>
                  <a:pt x="430" y="133"/>
                </a:lnTo>
                <a:lnTo>
                  <a:pt x="430" y="141"/>
                </a:lnTo>
                <a:lnTo>
                  <a:pt x="432" y="145"/>
                </a:lnTo>
                <a:lnTo>
                  <a:pt x="432" y="145"/>
                </a:lnTo>
                <a:lnTo>
                  <a:pt x="439" y="170"/>
                </a:lnTo>
                <a:lnTo>
                  <a:pt x="442" y="182"/>
                </a:lnTo>
                <a:lnTo>
                  <a:pt x="445" y="189"/>
                </a:lnTo>
                <a:lnTo>
                  <a:pt x="445" y="189"/>
                </a:lnTo>
                <a:lnTo>
                  <a:pt x="450" y="194"/>
                </a:lnTo>
                <a:lnTo>
                  <a:pt x="457" y="197"/>
                </a:lnTo>
                <a:lnTo>
                  <a:pt x="465" y="202"/>
                </a:lnTo>
                <a:lnTo>
                  <a:pt x="465" y="202"/>
                </a:lnTo>
                <a:lnTo>
                  <a:pt x="405" y="216"/>
                </a:lnTo>
                <a:lnTo>
                  <a:pt x="405" y="216"/>
                </a:lnTo>
                <a:lnTo>
                  <a:pt x="384" y="221"/>
                </a:lnTo>
                <a:lnTo>
                  <a:pt x="364" y="226"/>
                </a:lnTo>
                <a:lnTo>
                  <a:pt x="334" y="236"/>
                </a:lnTo>
                <a:lnTo>
                  <a:pt x="334" y="236"/>
                </a:lnTo>
                <a:lnTo>
                  <a:pt x="325" y="241"/>
                </a:lnTo>
                <a:lnTo>
                  <a:pt x="317" y="244"/>
                </a:lnTo>
                <a:lnTo>
                  <a:pt x="313" y="250"/>
                </a:lnTo>
                <a:lnTo>
                  <a:pt x="304" y="256"/>
                </a:lnTo>
                <a:lnTo>
                  <a:pt x="304" y="256"/>
                </a:lnTo>
                <a:lnTo>
                  <a:pt x="285" y="271"/>
                </a:lnTo>
                <a:lnTo>
                  <a:pt x="270" y="279"/>
                </a:lnTo>
                <a:lnTo>
                  <a:pt x="270" y="279"/>
                </a:lnTo>
                <a:lnTo>
                  <a:pt x="267" y="280"/>
                </a:lnTo>
                <a:lnTo>
                  <a:pt x="258" y="281"/>
                </a:lnTo>
                <a:lnTo>
                  <a:pt x="236" y="283"/>
                </a:lnTo>
                <a:lnTo>
                  <a:pt x="213" y="284"/>
                </a:lnTo>
                <a:lnTo>
                  <a:pt x="203" y="285"/>
                </a:lnTo>
                <a:lnTo>
                  <a:pt x="197" y="286"/>
                </a:lnTo>
                <a:lnTo>
                  <a:pt x="197" y="286"/>
                </a:lnTo>
                <a:lnTo>
                  <a:pt x="133" y="316"/>
                </a:lnTo>
                <a:lnTo>
                  <a:pt x="133" y="316"/>
                </a:lnTo>
                <a:lnTo>
                  <a:pt x="126" y="321"/>
                </a:lnTo>
                <a:lnTo>
                  <a:pt x="120" y="326"/>
                </a:lnTo>
                <a:lnTo>
                  <a:pt x="114" y="333"/>
                </a:lnTo>
                <a:lnTo>
                  <a:pt x="114" y="333"/>
                </a:lnTo>
                <a:lnTo>
                  <a:pt x="100" y="351"/>
                </a:lnTo>
                <a:lnTo>
                  <a:pt x="92" y="362"/>
                </a:lnTo>
                <a:lnTo>
                  <a:pt x="89" y="367"/>
                </a:lnTo>
                <a:lnTo>
                  <a:pt x="86" y="373"/>
                </a:lnTo>
                <a:lnTo>
                  <a:pt x="86" y="373"/>
                </a:lnTo>
                <a:lnTo>
                  <a:pt x="84" y="383"/>
                </a:lnTo>
                <a:lnTo>
                  <a:pt x="83" y="392"/>
                </a:lnTo>
                <a:lnTo>
                  <a:pt x="80" y="410"/>
                </a:lnTo>
                <a:lnTo>
                  <a:pt x="80" y="410"/>
                </a:lnTo>
                <a:lnTo>
                  <a:pt x="80" y="420"/>
                </a:lnTo>
                <a:lnTo>
                  <a:pt x="81" y="428"/>
                </a:lnTo>
                <a:lnTo>
                  <a:pt x="85" y="435"/>
                </a:lnTo>
                <a:lnTo>
                  <a:pt x="88" y="438"/>
                </a:lnTo>
                <a:lnTo>
                  <a:pt x="90" y="439"/>
                </a:lnTo>
                <a:lnTo>
                  <a:pt x="90" y="439"/>
                </a:lnTo>
                <a:lnTo>
                  <a:pt x="100" y="441"/>
                </a:lnTo>
                <a:lnTo>
                  <a:pt x="112" y="443"/>
                </a:lnTo>
                <a:lnTo>
                  <a:pt x="127" y="443"/>
                </a:lnTo>
                <a:lnTo>
                  <a:pt x="127" y="443"/>
                </a:lnTo>
                <a:lnTo>
                  <a:pt x="119" y="451"/>
                </a:lnTo>
                <a:lnTo>
                  <a:pt x="112" y="458"/>
                </a:lnTo>
                <a:lnTo>
                  <a:pt x="109" y="462"/>
                </a:lnTo>
                <a:lnTo>
                  <a:pt x="107" y="467"/>
                </a:lnTo>
                <a:lnTo>
                  <a:pt x="107" y="467"/>
                </a:lnTo>
                <a:lnTo>
                  <a:pt x="104" y="475"/>
                </a:lnTo>
                <a:lnTo>
                  <a:pt x="102" y="482"/>
                </a:lnTo>
                <a:lnTo>
                  <a:pt x="102" y="488"/>
                </a:lnTo>
                <a:lnTo>
                  <a:pt x="102" y="490"/>
                </a:lnTo>
                <a:lnTo>
                  <a:pt x="103" y="490"/>
                </a:lnTo>
                <a:lnTo>
                  <a:pt x="103" y="490"/>
                </a:lnTo>
                <a:lnTo>
                  <a:pt x="106" y="488"/>
                </a:lnTo>
                <a:lnTo>
                  <a:pt x="107" y="486"/>
                </a:lnTo>
                <a:lnTo>
                  <a:pt x="113" y="479"/>
                </a:lnTo>
                <a:lnTo>
                  <a:pt x="115" y="474"/>
                </a:lnTo>
                <a:lnTo>
                  <a:pt x="120" y="470"/>
                </a:lnTo>
                <a:lnTo>
                  <a:pt x="125" y="468"/>
                </a:lnTo>
                <a:lnTo>
                  <a:pt x="131" y="467"/>
                </a:lnTo>
                <a:lnTo>
                  <a:pt x="131" y="467"/>
                </a:lnTo>
                <a:lnTo>
                  <a:pt x="137" y="466"/>
                </a:lnTo>
                <a:lnTo>
                  <a:pt x="143" y="463"/>
                </a:lnTo>
                <a:lnTo>
                  <a:pt x="156" y="457"/>
                </a:lnTo>
                <a:lnTo>
                  <a:pt x="168" y="450"/>
                </a:lnTo>
                <a:lnTo>
                  <a:pt x="178" y="443"/>
                </a:lnTo>
                <a:lnTo>
                  <a:pt x="178" y="443"/>
                </a:lnTo>
                <a:lnTo>
                  <a:pt x="181" y="439"/>
                </a:lnTo>
                <a:lnTo>
                  <a:pt x="185" y="434"/>
                </a:lnTo>
                <a:lnTo>
                  <a:pt x="190" y="423"/>
                </a:lnTo>
                <a:lnTo>
                  <a:pt x="193" y="414"/>
                </a:lnTo>
                <a:lnTo>
                  <a:pt x="193" y="410"/>
                </a:lnTo>
                <a:lnTo>
                  <a:pt x="193" y="410"/>
                </a:lnTo>
                <a:lnTo>
                  <a:pt x="199" y="410"/>
                </a:lnTo>
                <a:lnTo>
                  <a:pt x="213" y="413"/>
                </a:lnTo>
                <a:lnTo>
                  <a:pt x="226" y="417"/>
                </a:lnTo>
                <a:lnTo>
                  <a:pt x="231" y="420"/>
                </a:lnTo>
                <a:lnTo>
                  <a:pt x="234" y="423"/>
                </a:lnTo>
                <a:lnTo>
                  <a:pt x="234" y="423"/>
                </a:lnTo>
                <a:lnTo>
                  <a:pt x="240" y="438"/>
                </a:lnTo>
                <a:lnTo>
                  <a:pt x="250" y="462"/>
                </a:lnTo>
                <a:lnTo>
                  <a:pt x="260" y="486"/>
                </a:lnTo>
                <a:lnTo>
                  <a:pt x="264" y="494"/>
                </a:lnTo>
                <a:lnTo>
                  <a:pt x="268" y="499"/>
                </a:lnTo>
                <a:lnTo>
                  <a:pt x="268" y="499"/>
                </a:lnTo>
                <a:lnTo>
                  <a:pt x="273" y="503"/>
                </a:lnTo>
                <a:lnTo>
                  <a:pt x="280" y="505"/>
                </a:lnTo>
                <a:lnTo>
                  <a:pt x="299" y="509"/>
                </a:lnTo>
                <a:lnTo>
                  <a:pt x="325" y="514"/>
                </a:lnTo>
                <a:lnTo>
                  <a:pt x="325" y="533"/>
                </a:lnTo>
                <a:lnTo>
                  <a:pt x="270" y="533"/>
                </a:lnTo>
                <a:lnTo>
                  <a:pt x="248" y="537"/>
                </a:lnTo>
                <a:lnTo>
                  <a:pt x="248" y="537"/>
                </a:lnTo>
                <a:lnTo>
                  <a:pt x="250" y="532"/>
                </a:lnTo>
                <a:lnTo>
                  <a:pt x="250" y="528"/>
                </a:lnTo>
                <a:lnTo>
                  <a:pt x="250" y="527"/>
                </a:lnTo>
                <a:lnTo>
                  <a:pt x="248" y="527"/>
                </a:lnTo>
                <a:lnTo>
                  <a:pt x="248" y="527"/>
                </a:lnTo>
                <a:lnTo>
                  <a:pt x="226" y="527"/>
                </a:lnTo>
                <a:lnTo>
                  <a:pt x="201" y="527"/>
                </a:lnTo>
                <a:lnTo>
                  <a:pt x="201" y="527"/>
                </a:lnTo>
                <a:lnTo>
                  <a:pt x="77" y="523"/>
                </a:lnTo>
                <a:lnTo>
                  <a:pt x="77" y="523"/>
                </a:lnTo>
                <a:lnTo>
                  <a:pt x="56" y="523"/>
                </a:lnTo>
                <a:lnTo>
                  <a:pt x="42" y="523"/>
                </a:lnTo>
                <a:lnTo>
                  <a:pt x="37" y="524"/>
                </a:lnTo>
                <a:lnTo>
                  <a:pt x="33" y="527"/>
                </a:lnTo>
                <a:lnTo>
                  <a:pt x="33" y="527"/>
                </a:lnTo>
                <a:lnTo>
                  <a:pt x="32" y="529"/>
                </a:lnTo>
                <a:lnTo>
                  <a:pt x="32" y="535"/>
                </a:lnTo>
                <a:lnTo>
                  <a:pt x="31" y="553"/>
                </a:lnTo>
                <a:lnTo>
                  <a:pt x="32" y="609"/>
                </a:lnTo>
                <a:lnTo>
                  <a:pt x="36" y="664"/>
                </a:lnTo>
                <a:lnTo>
                  <a:pt x="38" y="682"/>
                </a:lnTo>
                <a:lnTo>
                  <a:pt x="39" y="688"/>
                </a:lnTo>
                <a:lnTo>
                  <a:pt x="39" y="691"/>
                </a:lnTo>
                <a:lnTo>
                  <a:pt x="39" y="691"/>
                </a:lnTo>
                <a:lnTo>
                  <a:pt x="49" y="695"/>
                </a:lnTo>
                <a:lnTo>
                  <a:pt x="63" y="704"/>
                </a:lnTo>
                <a:lnTo>
                  <a:pt x="84" y="713"/>
                </a:lnTo>
                <a:lnTo>
                  <a:pt x="84" y="713"/>
                </a:lnTo>
                <a:lnTo>
                  <a:pt x="85" y="819"/>
                </a:lnTo>
                <a:lnTo>
                  <a:pt x="86" y="930"/>
                </a:lnTo>
                <a:lnTo>
                  <a:pt x="86" y="930"/>
                </a:lnTo>
                <a:lnTo>
                  <a:pt x="88" y="934"/>
                </a:lnTo>
                <a:lnTo>
                  <a:pt x="90" y="936"/>
                </a:lnTo>
                <a:lnTo>
                  <a:pt x="95" y="940"/>
                </a:lnTo>
                <a:lnTo>
                  <a:pt x="98" y="942"/>
                </a:lnTo>
                <a:lnTo>
                  <a:pt x="100" y="943"/>
                </a:lnTo>
                <a:lnTo>
                  <a:pt x="100" y="944"/>
                </a:lnTo>
                <a:lnTo>
                  <a:pt x="100" y="944"/>
                </a:lnTo>
                <a:lnTo>
                  <a:pt x="100" y="947"/>
                </a:lnTo>
                <a:lnTo>
                  <a:pt x="100" y="950"/>
                </a:lnTo>
                <a:lnTo>
                  <a:pt x="98" y="953"/>
                </a:lnTo>
                <a:lnTo>
                  <a:pt x="98" y="954"/>
                </a:lnTo>
                <a:lnTo>
                  <a:pt x="97" y="954"/>
                </a:lnTo>
                <a:lnTo>
                  <a:pt x="97" y="954"/>
                </a:lnTo>
                <a:lnTo>
                  <a:pt x="92" y="953"/>
                </a:lnTo>
                <a:lnTo>
                  <a:pt x="85" y="953"/>
                </a:lnTo>
                <a:lnTo>
                  <a:pt x="79" y="953"/>
                </a:lnTo>
                <a:lnTo>
                  <a:pt x="77" y="954"/>
                </a:lnTo>
                <a:lnTo>
                  <a:pt x="77" y="954"/>
                </a:lnTo>
                <a:lnTo>
                  <a:pt x="75" y="958"/>
                </a:lnTo>
                <a:lnTo>
                  <a:pt x="73" y="960"/>
                </a:lnTo>
                <a:lnTo>
                  <a:pt x="43" y="960"/>
                </a:lnTo>
                <a:lnTo>
                  <a:pt x="43" y="960"/>
                </a:lnTo>
                <a:lnTo>
                  <a:pt x="20" y="964"/>
                </a:lnTo>
                <a:lnTo>
                  <a:pt x="0" y="964"/>
                </a:lnTo>
                <a:lnTo>
                  <a:pt x="0" y="964"/>
                </a:lnTo>
                <a:lnTo>
                  <a:pt x="13" y="971"/>
                </a:lnTo>
                <a:lnTo>
                  <a:pt x="13" y="971"/>
                </a:lnTo>
                <a:lnTo>
                  <a:pt x="90" y="994"/>
                </a:lnTo>
                <a:lnTo>
                  <a:pt x="90" y="994"/>
                </a:lnTo>
                <a:lnTo>
                  <a:pt x="91" y="1006"/>
                </a:lnTo>
                <a:lnTo>
                  <a:pt x="92" y="1013"/>
                </a:lnTo>
                <a:lnTo>
                  <a:pt x="92" y="1017"/>
                </a:lnTo>
                <a:lnTo>
                  <a:pt x="94" y="1018"/>
                </a:lnTo>
                <a:lnTo>
                  <a:pt x="94" y="1018"/>
                </a:lnTo>
                <a:lnTo>
                  <a:pt x="100" y="1020"/>
                </a:lnTo>
                <a:lnTo>
                  <a:pt x="100" y="1080"/>
                </a:lnTo>
                <a:lnTo>
                  <a:pt x="100" y="1080"/>
                </a:lnTo>
                <a:lnTo>
                  <a:pt x="100" y="1086"/>
                </a:lnTo>
                <a:lnTo>
                  <a:pt x="98" y="1092"/>
                </a:lnTo>
                <a:lnTo>
                  <a:pt x="97" y="1097"/>
                </a:lnTo>
                <a:lnTo>
                  <a:pt x="97" y="1097"/>
                </a:lnTo>
                <a:lnTo>
                  <a:pt x="92" y="1096"/>
                </a:lnTo>
                <a:lnTo>
                  <a:pt x="89" y="1096"/>
                </a:lnTo>
                <a:lnTo>
                  <a:pt x="88" y="1096"/>
                </a:lnTo>
                <a:lnTo>
                  <a:pt x="86" y="1097"/>
                </a:lnTo>
                <a:lnTo>
                  <a:pt x="86" y="1097"/>
                </a:lnTo>
                <a:lnTo>
                  <a:pt x="86" y="1102"/>
                </a:lnTo>
                <a:lnTo>
                  <a:pt x="86" y="1106"/>
                </a:lnTo>
                <a:lnTo>
                  <a:pt x="86" y="1111"/>
                </a:lnTo>
                <a:lnTo>
                  <a:pt x="86" y="1111"/>
                </a:lnTo>
                <a:lnTo>
                  <a:pt x="85" y="1114"/>
                </a:lnTo>
                <a:lnTo>
                  <a:pt x="85" y="1118"/>
                </a:lnTo>
                <a:lnTo>
                  <a:pt x="86" y="1124"/>
                </a:lnTo>
                <a:lnTo>
                  <a:pt x="86" y="1124"/>
                </a:lnTo>
                <a:lnTo>
                  <a:pt x="89" y="1127"/>
                </a:lnTo>
                <a:lnTo>
                  <a:pt x="92" y="1130"/>
                </a:lnTo>
                <a:lnTo>
                  <a:pt x="96" y="1132"/>
                </a:lnTo>
                <a:lnTo>
                  <a:pt x="100" y="1133"/>
                </a:lnTo>
                <a:lnTo>
                  <a:pt x="107" y="1135"/>
                </a:lnTo>
                <a:lnTo>
                  <a:pt x="110" y="1135"/>
                </a:lnTo>
                <a:lnTo>
                  <a:pt x="110" y="1135"/>
                </a:lnTo>
                <a:lnTo>
                  <a:pt x="115" y="1156"/>
                </a:lnTo>
                <a:lnTo>
                  <a:pt x="124" y="1188"/>
                </a:lnTo>
                <a:lnTo>
                  <a:pt x="124" y="1188"/>
                </a:lnTo>
                <a:lnTo>
                  <a:pt x="126" y="1192"/>
                </a:lnTo>
                <a:lnTo>
                  <a:pt x="130" y="1197"/>
                </a:lnTo>
                <a:lnTo>
                  <a:pt x="133" y="1201"/>
                </a:lnTo>
                <a:lnTo>
                  <a:pt x="139" y="1204"/>
                </a:lnTo>
                <a:lnTo>
                  <a:pt x="144" y="1207"/>
                </a:lnTo>
                <a:lnTo>
                  <a:pt x="150" y="1208"/>
                </a:lnTo>
                <a:lnTo>
                  <a:pt x="155" y="1208"/>
                </a:lnTo>
                <a:lnTo>
                  <a:pt x="161" y="1208"/>
                </a:lnTo>
                <a:lnTo>
                  <a:pt x="161" y="1208"/>
                </a:lnTo>
                <a:lnTo>
                  <a:pt x="163" y="1207"/>
                </a:lnTo>
                <a:lnTo>
                  <a:pt x="166" y="1204"/>
                </a:lnTo>
                <a:lnTo>
                  <a:pt x="172" y="1197"/>
                </a:lnTo>
                <a:lnTo>
                  <a:pt x="178" y="1188"/>
                </a:lnTo>
                <a:lnTo>
                  <a:pt x="184" y="1177"/>
                </a:lnTo>
                <a:lnTo>
                  <a:pt x="195" y="1155"/>
                </a:lnTo>
                <a:lnTo>
                  <a:pt x="201" y="1141"/>
                </a:lnTo>
                <a:lnTo>
                  <a:pt x="201" y="1141"/>
                </a:lnTo>
                <a:lnTo>
                  <a:pt x="203" y="1130"/>
                </a:lnTo>
                <a:lnTo>
                  <a:pt x="204" y="1124"/>
                </a:lnTo>
                <a:lnTo>
                  <a:pt x="255" y="1124"/>
                </a:lnTo>
                <a:lnTo>
                  <a:pt x="270" y="1108"/>
                </a:lnTo>
                <a:lnTo>
                  <a:pt x="270" y="1108"/>
                </a:lnTo>
                <a:lnTo>
                  <a:pt x="270" y="1119"/>
                </a:lnTo>
                <a:lnTo>
                  <a:pt x="272" y="1148"/>
                </a:lnTo>
                <a:lnTo>
                  <a:pt x="275" y="1189"/>
                </a:lnTo>
                <a:lnTo>
                  <a:pt x="278" y="1213"/>
                </a:lnTo>
                <a:lnTo>
                  <a:pt x="281" y="1237"/>
                </a:lnTo>
                <a:lnTo>
                  <a:pt x="286" y="1261"/>
                </a:lnTo>
                <a:lnTo>
                  <a:pt x="292" y="1285"/>
                </a:lnTo>
                <a:lnTo>
                  <a:pt x="300" y="1307"/>
                </a:lnTo>
                <a:lnTo>
                  <a:pt x="310" y="1327"/>
                </a:lnTo>
                <a:lnTo>
                  <a:pt x="315" y="1336"/>
                </a:lnTo>
                <a:lnTo>
                  <a:pt x="321" y="1344"/>
                </a:lnTo>
                <a:lnTo>
                  <a:pt x="328" y="1351"/>
                </a:lnTo>
                <a:lnTo>
                  <a:pt x="334" y="1358"/>
                </a:lnTo>
                <a:lnTo>
                  <a:pt x="343" y="1363"/>
                </a:lnTo>
                <a:lnTo>
                  <a:pt x="350" y="1367"/>
                </a:lnTo>
                <a:lnTo>
                  <a:pt x="358" y="1370"/>
                </a:lnTo>
                <a:lnTo>
                  <a:pt x="368" y="1372"/>
                </a:lnTo>
                <a:lnTo>
                  <a:pt x="368" y="1372"/>
                </a:lnTo>
                <a:lnTo>
                  <a:pt x="377" y="1372"/>
                </a:lnTo>
                <a:lnTo>
                  <a:pt x="386" y="1370"/>
                </a:lnTo>
                <a:lnTo>
                  <a:pt x="394" y="1367"/>
                </a:lnTo>
                <a:lnTo>
                  <a:pt x="402" y="1363"/>
                </a:lnTo>
                <a:lnTo>
                  <a:pt x="409" y="1358"/>
                </a:lnTo>
                <a:lnTo>
                  <a:pt x="416" y="1352"/>
                </a:lnTo>
                <a:lnTo>
                  <a:pt x="422" y="1345"/>
                </a:lnTo>
                <a:lnTo>
                  <a:pt x="428" y="1338"/>
                </a:lnTo>
                <a:lnTo>
                  <a:pt x="438" y="1320"/>
                </a:lnTo>
                <a:lnTo>
                  <a:pt x="447" y="1299"/>
                </a:lnTo>
                <a:lnTo>
                  <a:pt x="454" y="1278"/>
                </a:lnTo>
                <a:lnTo>
                  <a:pt x="461" y="1256"/>
                </a:lnTo>
                <a:lnTo>
                  <a:pt x="464" y="1233"/>
                </a:lnTo>
                <a:lnTo>
                  <a:pt x="468" y="1212"/>
                </a:lnTo>
                <a:lnTo>
                  <a:pt x="473" y="1172"/>
                </a:lnTo>
                <a:lnTo>
                  <a:pt x="475" y="1145"/>
                </a:lnTo>
                <a:lnTo>
                  <a:pt x="475" y="1135"/>
                </a:lnTo>
                <a:lnTo>
                  <a:pt x="475" y="1135"/>
                </a:lnTo>
                <a:lnTo>
                  <a:pt x="476" y="1163"/>
                </a:lnTo>
                <a:lnTo>
                  <a:pt x="476" y="1184"/>
                </a:lnTo>
                <a:lnTo>
                  <a:pt x="477" y="1191"/>
                </a:lnTo>
                <a:lnTo>
                  <a:pt x="479" y="1195"/>
                </a:lnTo>
                <a:lnTo>
                  <a:pt x="479" y="1195"/>
                </a:lnTo>
                <a:lnTo>
                  <a:pt x="487" y="1197"/>
                </a:lnTo>
                <a:lnTo>
                  <a:pt x="492" y="1198"/>
                </a:lnTo>
                <a:lnTo>
                  <a:pt x="492" y="1198"/>
                </a:lnTo>
                <a:lnTo>
                  <a:pt x="488" y="1210"/>
                </a:lnTo>
                <a:lnTo>
                  <a:pt x="487" y="1221"/>
                </a:lnTo>
                <a:lnTo>
                  <a:pt x="487" y="1225"/>
                </a:lnTo>
                <a:lnTo>
                  <a:pt x="488" y="1228"/>
                </a:lnTo>
                <a:lnTo>
                  <a:pt x="488" y="1228"/>
                </a:lnTo>
                <a:lnTo>
                  <a:pt x="492" y="1230"/>
                </a:lnTo>
                <a:lnTo>
                  <a:pt x="499" y="1232"/>
                </a:lnTo>
                <a:lnTo>
                  <a:pt x="516" y="1234"/>
                </a:lnTo>
                <a:lnTo>
                  <a:pt x="525" y="1234"/>
                </a:lnTo>
                <a:lnTo>
                  <a:pt x="534" y="1234"/>
                </a:lnTo>
                <a:lnTo>
                  <a:pt x="542" y="1233"/>
                </a:lnTo>
                <a:lnTo>
                  <a:pt x="548" y="1231"/>
                </a:lnTo>
                <a:lnTo>
                  <a:pt x="548" y="1231"/>
                </a:lnTo>
                <a:lnTo>
                  <a:pt x="553" y="1228"/>
                </a:lnTo>
                <a:lnTo>
                  <a:pt x="557" y="1224"/>
                </a:lnTo>
                <a:lnTo>
                  <a:pt x="558" y="1220"/>
                </a:lnTo>
                <a:lnTo>
                  <a:pt x="559" y="1215"/>
                </a:lnTo>
                <a:lnTo>
                  <a:pt x="559" y="1208"/>
                </a:lnTo>
                <a:lnTo>
                  <a:pt x="559" y="1204"/>
                </a:lnTo>
                <a:lnTo>
                  <a:pt x="559" y="1204"/>
                </a:lnTo>
                <a:lnTo>
                  <a:pt x="565" y="1200"/>
                </a:lnTo>
                <a:lnTo>
                  <a:pt x="569" y="1195"/>
                </a:lnTo>
                <a:lnTo>
                  <a:pt x="572" y="1191"/>
                </a:lnTo>
                <a:lnTo>
                  <a:pt x="572" y="1191"/>
                </a:lnTo>
                <a:lnTo>
                  <a:pt x="574" y="1186"/>
                </a:lnTo>
                <a:lnTo>
                  <a:pt x="574" y="1178"/>
                </a:lnTo>
                <a:lnTo>
                  <a:pt x="574" y="1153"/>
                </a:lnTo>
                <a:lnTo>
                  <a:pt x="572" y="1114"/>
                </a:lnTo>
                <a:lnTo>
                  <a:pt x="572" y="1114"/>
                </a:lnTo>
                <a:lnTo>
                  <a:pt x="568" y="1038"/>
                </a:lnTo>
                <a:lnTo>
                  <a:pt x="564" y="987"/>
                </a:lnTo>
                <a:lnTo>
                  <a:pt x="563" y="960"/>
                </a:lnTo>
                <a:lnTo>
                  <a:pt x="563" y="960"/>
                </a:lnTo>
                <a:lnTo>
                  <a:pt x="563" y="959"/>
                </a:lnTo>
                <a:lnTo>
                  <a:pt x="564" y="956"/>
                </a:lnTo>
                <a:lnTo>
                  <a:pt x="568" y="953"/>
                </a:lnTo>
                <a:lnTo>
                  <a:pt x="569" y="950"/>
                </a:lnTo>
                <a:lnTo>
                  <a:pt x="569" y="947"/>
                </a:lnTo>
                <a:lnTo>
                  <a:pt x="569" y="941"/>
                </a:lnTo>
                <a:lnTo>
                  <a:pt x="565" y="934"/>
                </a:lnTo>
                <a:lnTo>
                  <a:pt x="565" y="934"/>
                </a:lnTo>
                <a:lnTo>
                  <a:pt x="563" y="925"/>
                </a:lnTo>
                <a:lnTo>
                  <a:pt x="560" y="916"/>
                </a:lnTo>
                <a:lnTo>
                  <a:pt x="559" y="896"/>
                </a:lnTo>
                <a:lnTo>
                  <a:pt x="559" y="882"/>
                </a:lnTo>
                <a:lnTo>
                  <a:pt x="559" y="873"/>
                </a:lnTo>
                <a:lnTo>
                  <a:pt x="559" y="873"/>
                </a:lnTo>
                <a:lnTo>
                  <a:pt x="559" y="855"/>
                </a:lnTo>
                <a:lnTo>
                  <a:pt x="562" y="817"/>
                </a:lnTo>
                <a:lnTo>
                  <a:pt x="565" y="778"/>
                </a:lnTo>
                <a:lnTo>
                  <a:pt x="565" y="760"/>
                </a:lnTo>
                <a:lnTo>
                  <a:pt x="565" y="760"/>
                </a:lnTo>
                <a:lnTo>
                  <a:pt x="568" y="754"/>
                </a:lnTo>
                <a:lnTo>
                  <a:pt x="574" y="742"/>
                </a:lnTo>
                <a:lnTo>
                  <a:pt x="582" y="727"/>
                </a:lnTo>
                <a:lnTo>
                  <a:pt x="582" y="727"/>
                </a:lnTo>
                <a:lnTo>
                  <a:pt x="607" y="828"/>
                </a:lnTo>
                <a:lnTo>
                  <a:pt x="625" y="901"/>
                </a:lnTo>
                <a:lnTo>
                  <a:pt x="630" y="929"/>
                </a:lnTo>
                <a:lnTo>
                  <a:pt x="633" y="944"/>
                </a:lnTo>
                <a:lnTo>
                  <a:pt x="633" y="944"/>
                </a:lnTo>
                <a:lnTo>
                  <a:pt x="634" y="955"/>
                </a:lnTo>
                <a:lnTo>
                  <a:pt x="637" y="972"/>
                </a:lnTo>
                <a:lnTo>
                  <a:pt x="649" y="1017"/>
                </a:lnTo>
                <a:lnTo>
                  <a:pt x="663" y="1061"/>
                </a:lnTo>
                <a:lnTo>
                  <a:pt x="670" y="1088"/>
                </a:lnTo>
                <a:lnTo>
                  <a:pt x="670" y="1088"/>
                </a:lnTo>
                <a:lnTo>
                  <a:pt x="673" y="1106"/>
                </a:lnTo>
                <a:lnTo>
                  <a:pt x="679" y="1129"/>
                </a:lnTo>
                <a:lnTo>
                  <a:pt x="686" y="1150"/>
                </a:lnTo>
                <a:lnTo>
                  <a:pt x="689" y="1165"/>
                </a:lnTo>
                <a:lnTo>
                  <a:pt x="689" y="1165"/>
                </a:lnTo>
                <a:lnTo>
                  <a:pt x="694" y="1192"/>
                </a:lnTo>
                <a:lnTo>
                  <a:pt x="696" y="1207"/>
                </a:lnTo>
                <a:lnTo>
                  <a:pt x="696" y="1214"/>
                </a:lnTo>
                <a:lnTo>
                  <a:pt x="696" y="1214"/>
                </a:lnTo>
                <a:lnTo>
                  <a:pt x="696" y="1218"/>
                </a:lnTo>
                <a:lnTo>
                  <a:pt x="698" y="1225"/>
                </a:lnTo>
                <a:lnTo>
                  <a:pt x="700" y="1242"/>
                </a:lnTo>
                <a:lnTo>
                  <a:pt x="700" y="1242"/>
                </a:lnTo>
                <a:lnTo>
                  <a:pt x="700" y="1243"/>
                </a:lnTo>
                <a:lnTo>
                  <a:pt x="701" y="1245"/>
                </a:lnTo>
                <a:lnTo>
                  <a:pt x="707" y="1248"/>
                </a:lnTo>
                <a:lnTo>
                  <a:pt x="713" y="1250"/>
                </a:lnTo>
                <a:lnTo>
                  <a:pt x="723" y="1251"/>
                </a:lnTo>
                <a:lnTo>
                  <a:pt x="741" y="1251"/>
                </a:lnTo>
                <a:lnTo>
                  <a:pt x="757" y="1251"/>
                </a:lnTo>
                <a:lnTo>
                  <a:pt x="757" y="1251"/>
                </a:lnTo>
                <a:lnTo>
                  <a:pt x="772" y="1249"/>
                </a:lnTo>
                <a:lnTo>
                  <a:pt x="794" y="1245"/>
                </a:lnTo>
                <a:lnTo>
                  <a:pt x="834" y="1238"/>
                </a:lnTo>
                <a:lnTo>
                  <a:pt x="834" y="1238"/>
                </a:lnTo>
                <a:lnTo>
                  <a:pt x="841" y="1236"/>
                </a:lnTo>
                <a:lnTo>
                  <a:pt x="847" y="1233"/>
                </a:lnTo>
                <a:lnTo>
                  <a:pt x="852" y="1230"/>
                </a:lnTo>
                <a:lnTo>
                  <a:pt x="855" y="1225"/>
                </a:lnTo>
                <a:lnTo>
                  <a:pt x="859" y="1220"/>
                </a:lnTo>
                <a:lnTo>
                  <a:pt x="861" y="1214"/>
                </a:lnTo>
                <a:lnTo>
                  <a:pt x="861" y="1209"/>
                </a:lnTo>
                <a:lnTo>
                  <a:pt x="860" y="1204"/>
                </a:lnTo>
                <a:lnTo>
                  <a:pt x="860" y="1204"/>
                </a:lnTo>
                <a:lnTo>
                  <a:pt x="858" y="1200"/>
                </a:lnTo>
                <a:lnTo>
                  <a:pt x="854" y="1195"/>
                </a:lnTo>
                <a:lnTo>
                  <a:pt x="846" y="1186"/>
                </a:lnTo>
                <a:lnTo>
                  <a:pt x="834" y="1178"/>
                </a:lnTo>
                <a:lnTo>
                  <a:pt x="834" y="1178"/>
                </a:lnTo>
                <a:lnTo>
                  <a:pt x="837" y="1177"/>
                </a:lnTo>
                <a:lnTo>
                  <a:pt x="844" y="1174"/>
                </a:lnTo>
                <a:lnTo>
                  <a:pt x="848" y="1173"/>
                </a:lnTo>
                <a:lnTo>
                  <a:pt x="850" y="1169"/>
                </a:lnTo>
                <a:lnTo>
                  <a:pt x="853" y="1166"/>
                </a:lnTo>
                <a:lnTo>
                  <a:pt x="854" y="1161"/>
                </a:lnTo>
                <a:lnTo>
                  <a:pt x="854" y="1161"/>
                </a:lnTo>
                <a:lnTo>
                  <a:pt x="852" y="1151"/>
                </a:lnTo>
                <a:lnTo>
                  <a:pt x="848" y="1135"/>
                </a:lnTo>
                <a:lnTo>
                  <a:pt x="834" y="1088"/>
                </a:lnTo>
                <a:lnTo>
                  <a:pt x="817" y="1037"/>
                </a:lnTo>
                <a:lnTo>
                  <a:pt x="808" y="1014"/>
                </a:lnTo>
                <a:lnTo>
                  <a:pt x="800" y="997"/>
                </a:lnTo>
                <a:lnTo>
                  <a:pt x="800" y="997"/>
                </a:lnTo>
                <a:lnTo>
                  <a:pt x="784" y="967"/>
                </a:lnTo>
                <a:lnTo>
                  <a:pt x="765" y="938"/>
                </a:lnTo>
                <a:lnTo>
                  <a:pt x="749" y="914"/>
                </a:lnTo>
                <a:lnTo>
                  <a:pt x="740" y="901"/>
                </a:lnTo>
                <a:lnTo>
                  <a:pt x="740" y="901"/>
                </a:lnTo>
                <a:lnTo>
                  <a:pt x="736" y="892"/>
                </a:lnTo>
                <a:lnTo>
                  <a:pt x="732" y="873"/>
                </a:lnTo>
                <a:lnTo>
                  <a:pt x="724" y="823"/>
                </a:lnTo>
                <a:lnTo>
                  <a:pt x="716" y="769"/>
                </a:lnTo>
                <a:lnTo>
                  <a:pt x="713" y="737"/>
                </a:lnTo>
                <a:lnTo>
                  <a:pt x="713" y="737"/>
                </a:lnTo>
                <a:lnTo>
                  <a:pt x="711" y="713"/>
                </a:lnTo>
                <a:lnTo>
                  <a:pt x="706" y="681"/>
                </a:lnTo>
                <a:lnTo>
                  <a:pt x="700" y="640"/>
                </a:lnTo>
                <a:lnTo>
                  <a:pt x="700" y="640"/>
                </a:lnTo>
                <a:lnTo>
                  <a:pt x="707" y="632"/>
                </a:lnTo>
                <a:lnTo>
                  <a:pt x="713" y="623"/>
                </a:lnTo>
                <a:lnTo>
                  <a:pt x="716" y="620"/>
                </a:lnTo>
                <a:lnTo>
                  <a:pt x="717" y="617"/>
                </a:lnTo>
                <a:lnTo>
                  <a:pt x="717" y="617"/>
                </a:lnTo>
                <a:lnTo>
                  <a:pt x="716" y="614"/>
                </a:lnTo>
                <a:lnTo>
                  <a:pt x="714" y="609"/>
                </a:lnTo>
                <a:lnTo>
                  <a:pt x="707" y="598"/>
                </a:lnTo>
                <a:lnTo>
                  <a:pt x="705" y="591"/>
                </a:lnTo>
                <a:lnTo>
                  <a:pt x="701" y="583"/>
                </a:lnTo>
                <a:lnTo>
                  <a:pt x="700" y="577"/>
                </a:lnTo>
                <a:lnTo>
                  <a:pt x="700" y="570"/>
                </a:lnTo>
                <a:lnTo>
                  <a:pt x="700" y="570"/>
                </a:lnTo>
                <a:lnTo>
                  <a:pt x="701" y="529"/>
                </a:lnTo>
                <a:lnTo>
                  <a:pt x="702" y="509"/>
                </a:lnTo>
                <a:lnTo>
                  <a:pt x="702" y="499"/>
                </a:lnTo>
                <a:lnTo>
                  <a:pt x="702" y="499"/>
                </a:lnTo>
                <a:lnTo>
                  <a:pt x="705" y="499"/>
                </a:lnTo>
                <a:lnTo>
                  <a:pt x="707" y="498"/>
                </a:lnTo>
                <a:lnTo>
                  <a:pt x="710" y="497"/>
                </a:lnTo>
                <a:lnTo>
                  <a:pt x="713" y="493"/>
                </a:lnTo>
                <a:lnTo>
                  <a:pt x="717" y="487"/>
                </a:lnTo>
                <a:lnTo>
                  <a:pt x="723" y="479"/>
                </a:lnTo>
                <a:lnTo>
                  <a:pt x="730" y="467"/>
                </a:lnTo>
                <a:lnTo>
                  <a:pt x="730" y="467"/>
                </a:lnTo>
                <a:lnTo>
                  <a:pt x="742" y="443"/>
                </a:lnTo>
                <a:lnTo>
                  <a:pt x="747" y="433"/>
                </a:lnTo>
                <a:lnTo>
                  <a:pt x="749" y="426"/>
                </a:lnTo>
                <a:lnTo>
                  <a:pt x="750" y="419"/>
                </a:lnTo>
                <a:lnTo>
                  <a:pt x="750" y="414"/>
                </a:lnTo>
                <a:lnTo>
                  <a:pt x="749" y="408"/>
                </a:lnTo>
                <a:lnTo>
                  <a:pt x="747" y="403"/>
                </a:lnTo>
                <a:lnTo>
                  <a:pt x="747" y="403"/>
                </a:lnTo>
                <a:lnTo>
                  <a:pt x="742" y="396"/>
                </a:lnTo>
                <a:lnTo>
                  <a:pt x="741" y="390"/>
                </a:lnTo>
                <a:lnTo>
                  <a:pt x="740" y="380"/>
                </a:lnTo>
                <a:lnTo>
                  <a:pt x="734" y="360"/>
                </a:lnTo>
                <a:lnTo>
                  <a:pt x="734" y="360"/>
                </a:lnTo>
                <a:lnTo>
                  <a:pt x="729" y="346"/>
                </a:lnTo>
                <a:lnTo>
                  <a:pt x="726" y="333"/>
                </a:lnTo>
                <a:lnTo>
                  <a:pt x="724" y="310"/>
                </a:lnTo>
                <a:lnTo>
                  <a:pt x="722" y="291"/>
                </a:lnTo>
                <a:lnTo>
                  <a:pt x="719" y="285"/>
                </a:lnTo>
                <a:lnTo>
                  <a:pt x="717" y="279"/>
                </a:lnTo>
                <a:lnTo>
                  <a:pt x="717" y="279"/>
                </a:lnTo>
                <a:lnTo>
                  <a:pt x="699" y="257"/>
                </a:lnTo>
                <a:lnTo>
                  <a:pt x="694" y="251"/>
                </a:lnTo>
                <a:lnTo>
                  <a:pt x="688" y="247"/>
                </a:lnTo>
                <a:lnTo>
                  <a:pt x="682" y="242"/>
                </a:lnTo>
                <a:lnTo>
                  <a:pt x="676" y="239"/>
                </a:lnTo>
                <a:lnTo>
                  <a:pt x="676" y="239"/>
                </a:lnTo>
                <a:lnTo>
                  <a:pt x="665" y="236"/>
                </a:lnTo>
                <a:lnTo>
                  <a:pt x="655" y="232"/>
                </a:lnTo>
                <a:lnTo>
                  <a:pt x="640" y="226"/>
                </a:lnTo>
                <a:lnTo>
                  <a:pt x="640" y="226"/>
                </a:lnTo>
                <a:lnTo>
                  <a:pt x="622" y="219"/>
                </a:lnTo>
                <a:lnTo>
                  <a:pt x="612" y="215"/>
                </a:lnTo>
                <a:lnTo>
                  <a:pt x="602" y="213"/>
                </a:lnTo>
                <a:lnTo>
                  <a:pt x="602" y="213"/>
                </a:lnTo>
                <a:lnTo>
                  <a:pt x="590" y="209"/>
                </a:lnTo>
                <a:lnTo>
                  <a:pt x="576" y="206"/>
                </a:lnTo>
                <a:lnTo>
                  <a:pt x="559" y="200"/>
                </a:lnTo>
                <a:lnTo>
                  <a:pt x="559" y="200"/>
                </a:lnTo>
                <a:lnTo>
                  <a:pt x="568" y="171"/>
                </a:lnTo>
                <a:lnTo>
                  <a:pt x="580" y="139"/>
                </a:lnTo>
                <a:lnTo>
                  <a:pt x="580" y="139"/>
                </a:lnTo>
                <a:lnTo>
                  <a:pt x="581" y="136"/>
                </a:lnTo>
                <a:lnTo>
                  <a:pt x="583" y="133"/>
                </a:lnTo>
                <a:lnTo>
                  <a:pt x="586" y="131"/>
                </a:lnTo>
                <a:lnTo>
                  <a:pt x="589" y="126"/>
                </a:lnTo>
                <a:lnTo>
                  <a:pt x="589" y="126"/>
                </a:lnTo>
                <a:lnTo>
                  <a:pt x="593" y="120"/>
                </a:lnTo>
                <a:lnTo>
                  <a:pt x="596" y="114"/>
                </a:lnTo>
                <a:lnTo>
                  <a:pt x="599" y="108"/>
                </a:lnTo>
                <a:lnTo>
                  <a:pt x="599" y="99"/>
                </a:lnTo>
                <a:lnTo>
                  <a:pt x="599" y="99"/>
                </a:lnTo>
                <a:lnTo>
                  <a:pt x="598" y="88"/>
                </a:lnTo>
                <a:lnTo>
                  <a:pt x="595" y="77"/>
                </a:lnTo>
                <a:lnTo>
                  <a:pt x="589" y="59"/>
                </a:lnTo>
                <a:lnTo>
                  <a:pt x="589" y="59"/>
                </a:lnTo>
                <a:lnTo>
                  <a:pt x="582" y="42"/>
                </a:lnTo>
                <a:lnTo>
                  <a:pt x="576" y="29"/>
                </a:lnTo>
                <a:lnTo>
                  <a:pt x="576" y="29"/>
                </a:lnTo>
                <a:lnTo>
                  <a:pt x="576" y="26"/>
                </a:lnTo>
                <a:lnTo>
                  <a:pt x="576" y="23"/>
                </a:lnTo>
                <a:lnTo>
                  <a:pt x="576" y="20"/>
                </a:lnTo>
                <a:lnTo>
                  <a:pt x="575" y="18"/>
                </a:lnTo>
                <a:lnTo>
                  <a:pt x="572" y="17"/>
                </a:lnTo>
                <a:lnTo>
                  <a:pt x="569" y="15"/>
                </a:lnTo>
                <a:lnTo>
                  <a:pt x="569" y="15"/>
                </a:lnTo>
                <a:lnTo>
                  <a:pt x="556" y="12"/>
                </a:lnTo>
                <a:lnTo>
                  <a:pt x="529" y="6"/>
                </a:lnTo>
                <a:close/>
                <a:moveTo>
                  <a:pt x="418" y="804"/>
                </a:moveTo>
                <a:lnTo>
                  <a:pt x="439" y="807"/>
                </a:lnTo>
                <a:lnTo>
                  <a:pt x="439" y="847"/>
                </a:lnTo>
                <a:lnTo>
                  <a:pt x="439" y="847"/>
                </a:lnTo>
                <a:lnTo>
                  <a:pt x="435" y="840"/>
                </a:lnTo>
                <a:lnTo>
                  <a:pt x="432" y="835"/>
                </a:lnTo>
                <a:lnTo>
                  <a:pt x="428" y="830"/>
                </a:lnTo>
                <a:lnTo>
                  <a:pt x="428" y="830"/>
                </a:lnTo>
                <a:lnTo>
                  <a:pt x="422" y="825"/>
                </a:lnTo>
                <a:lnTo>
                  <a:pt x="418" y="824"/>
                </a:lnTo>
                <a:lnTo>
                  <a:pt x="418" y="804"/>
                </a:lnTo>
                <a:close/>
                <a:moveTo>
                  <a:pt x="388" y="873"/>
                </a:moveTo>
                <a:lnTo>
                  <a:pt x="424" y="898"/>
                </a:lnTo>
                <a:lnTo>
                  <a:pt x="424" y="898"/>
                </a:lnTo>
                <a:lnTo>
                  <a:pt x="427" y="902"/>
                </a:lnTo>
                <a:lnTo>
                  <a:pt x="428" y="911"/>
                </a:lnTo>
                <a:lnTo>
                  <a:pt x="428" y="911"/>
                </a:lnTo>
                <a:lnTo>
                  <a:pt x="429" y="914"/>
                </a:lnTo>
                <a:lnTo>
                  <a:pt x="432" y="922"/>
                </a:lnTo>
                <a:lnTo>
                  <a:pt x="439" y="941"/>
                </a:lnTo>
                <a:lnTo>
                  <a:pt x="439" y="941"/>
                </a:lnTo>
                <a:lnTo>
                  <a:pt x="440" y="946"/>
                </a:lnTo>
                <a:lnTo>
                  <a:pt x="440" y="953"/>
                </a:lnTo>
                <a:lnTo>
                  <a:pt x="439" y="966"/>
                </a:lnTo>
                <a:lnTo>
                  <a:pt x="438" y="981"/>
                </a:lnTo>
                <a:lnTo>
                  <a:pt x="439" y="997"/>
                </a:lnTo>
                <a:lnTo>
                  <a:pt x="439" y="997"/>
                </a:lnTo>
                <a:lnTo>
                  <a:pt x="438" y="1007"/>
                </a:lnTo>
                <a:lnTo>
                  <a:pt x="436" y="1020"/>
                </a:lnTo>
                <a:lnTo>
                  <a:pt x="429" y="1048"/>
                </a:lnTo>
                <a:lnTo>
                  <a:pt x="422" y="1071"/>
                </a:lnTo>
                <a:lnTo>
                  <a:pt x="418" y="1080"/>
                </a:lnTo>
                <a:lnTo>
                  <a:pt x="418" y="1080"/>
                </a:lnTo>
                <a:lnTo>
                  <a:pt x="416" y="1070"/>
                </a:lnTo>
                <a:lnTo>
                  <a:pt x="415" y="1061"/>
                </a:lnTo>
                <a:lnTo>
                  <a:pt x="415" y="1054"/>
                </a:lnTo>
                <a:lnTo>
                  <a:pt x="415" y="1054"/>
                </a:lnTo>
                <a:lnTo>
                  <a:pt x="415" y="1046"/>
                </a:lnTo>
                <a:lnTo>
                  <a:pt x="412" y="1031"/>
                </a:lnTo>
                <a:lnTo>
                  <a:pt x="409" y="1007"/>
                </a:lnTo>
                <a:lnTo>
                  <a:pt x="409" y="1007"/>
                </a:lnTo>
                <a:lnTo>
                  <a:pt x="405" y="997"/>
                </a:lnTo>
                <a:lnTo>
                  <a:pt x="400" y="983"/>
                </a:lnTo>
                <a:lnTo>
                  <a:pt x="394" y="966"/>
                </a:lnTo>
                <a:lnTo>
                  <a:pt x="392" y="954"/>
                </a:lnTo>
                <a:lnTo>
                  <a:pt x="392" y="954"/>
                </a:lnTo>
                <a:lnTo>
                  <a:pt x="388" y="873"/>
                </a:lnTo>
                <a:lnTo>
                  <a:pt x="388" y="873"/>
                </a:lnTo>
                <a:close/>
                <a:moveTo>
                  <a:pt x="441" y="1101"/>
                </a:moveTo>
                <a:lnTo>
                  <a:pt x="441" y="1101"/>
                </a:lnTo>
                <a:lnTo>
                  <a:pt x="440" y="1131"/>
                </a:lnTo>
                <a:lnTo>
                  <a:pt x="439" y="1162"/>
                </a:lnTo>
                <a:lnTo>
                  <a:pt x="435" y="1198"/>
                </a:lnTo>
                <a:lnTo>
                  <a:pt x="435" y="1198"/>
                </a:lnTo>
                <a:lnTo>
                  <a:pt x="432" y="1218"/>
                </a:lnTo>
                <a:lnTo>
                  <a:pt x="426" y="1239"/>
                </a:lnTo>
                <a:lnTo>
                  <a:pt x="417" y="1262"/>
                </a:lnTo>
                <a:lnTo>
                  <a:pt x="409" y="1284"/>
                </a:lnTo>
                <a:lnTo>
                  <a:pt x="398" y="1303"/>
                </a:lnTo>
                <a:lnTo>
                  <a:pt x="388" y="1319"/>
                </a:lnTo>
                <a:lnTo>
                  <a:pt x="384" y="1326"/>
                </a:lnTo>
                <a:lnTo>
                  <a:pt x="380" y="1331"/>
                </a:lnTo>
                <a:lnTo>
                  <a:pt x="375" y="1333"/>
                </a:lnTo>
                <a:lnTo>
                  <a:pt x="371" y="1334"/>
                </a:lnTo>
                <a:lnTo>
                  <a:pt x="371" y="1334"/>
                </a:lnTo>
                <a:lnTo>
                  <a:pt x="368" y="1334"/>
                </a:lnTo>
                <a:lnTo>
                  <a:pt x="364" y="1333"/>
                </a:lnTo>
                <a:lnTo>
                  <a:pt x="359" y="1331"/>
                </a:lnTo>
                <a:lnTo>
                  <a:pt x="356" y="1328"/>
                </a:lnTo>
                <a:lnTo>
                  <a:pt x="347" y="1320"/>
                </a:lnTo>
                <a:lnTo>
                  <a:pt x="339" y="1309"/>
                </a:lnTo>
                <a:lnTo>
                  <a:pt x="332" y="1296"/>
                </a:lnTo>
                <a:lnTo>
                  <a:pt x="325" y="1281"/>
                </a:lnTo>
                <a:lnTo>
                  <a:pt x="319" y="1266"/>
                </a:lnTo>
                <a:lnTo>
                  <a:pt x="315" y="1251"/>
                </a:lnTo>
                <a:lnTo>
                  <a:pt x="315" y="1251"/>
                </a:lnTo>
                <a:lnTo>
                  <a:pt x="311" y="1233"/>
                </a:lnTo>
                <a:lnTo>
                  <a:pt x="309" y="1210"/>
                </a:lnTo>
                <a:lnTo>
                  <a:pt x="305" y="1160"/>
                </a:lnTo>
                <a:lnTo>
                  <a:pt x="304" y="1117"/>
                </a:lnTo>
                <a:lnTo>
                  <a:pt x="304" y="1097"/>
                </a:lnTo>
                <a:lnTo>
                  <a:pt x="317" y="1097"/>
                </a:lnTo>
                <a:lnTo>
                  <a:pt x="317" y="1097"/>
                </a:lnTo>
                <a:lnTo>
                  <a:pt x="323" y="1100"/>
                </a:lnTo>
                <a:lnTo>
                  <a:pt x="328" y="1102"/>
                </a:lnTo>
                <a:lnTo>
                  <a:pt x="332" y="1105"/>
                </a:lnTo>
                <a:lnTo>
                  <a:pt x="332" y="1105"/>
                </a:lnTo>
                <a:lnTo>
                  <a:pt x="334" y="1108"/>
                </a:lnTo>
                <a:lnTo>
                  <a:pt x="337" y="1111"/>
                </a:lnTo>
                <a:lnTo>
                  <a:pt x="341" y="1111"/>
                </a:lnTo>
                <a:lnTo>
                  <a:pt x="341" y="1111"/>
                </a:lnTo>
                <a:lnTo>
                  <a:pt x="344" y="1111"/>
                </a:lnTo>
                <a:lnTo>
                  <a:pt x="346" y="1109"/>
                </a:lnTo>
                <a:lnTo>
                  <a:pt x="350" y="1105"/>
                </a:lnTo>
                <a:lnTo>
                  <a:pt x="351" y="1100"/>
                </a:lnTo>
                <a:lnTo>
                  <a:pt x="351" y="1097"/>
                </a:lnTo>
                <a:lnTo>
                  <a:pt x="392" y="1097"/>
                </a:lnTo>
                <a:lnTo>
                  <a:pt x="392" y="1097"/>
                </a:lnTo>
                <a:lnTo>
                  <a:pt x="393" y="1098"/>
                </a:lnTo>
                <a:lnTo>
                  <a:pt x="394" y="1101"/>
                </a:lnTo>
                <a:lnTo>
                  <a:pt x="394" y="1108"/>
                </a:lnTo>
                <a:lnTo>
                  <a:pt x="394" y="1108"/>
                </a:lnTo>
                <a:lnTo>
                  <a:pt x="396" y="1109"/>
                </a:lnTo>
                <a:lnTo>
                  <a:pt x="398" y="1112"/>
                </a:lnTo>
                <a:lnTo>
                  <a:pt x="402" y="1112"/>
                </a:lnTo>
                <a:lnTo>
                  <a:pt x="409" y="1111"/>
                </a:lnTo>
                <a:lnTo>
                  <a:pt x="409" y="1111"/>
                </a:lnTo>
                <a:lnTo>
                  <a:pt x="411" y="1111"/>
                </a:lnTo>
                <a:lnTo>
                  <a:pt x="414" y="1108"/>
                </a:lnTo>
                <a:lnTo>
                  <a:pt x="415" y="1106"/>
                </a:lnTo>
                <a:lnTo>
                  <a:pt x="415" y="1102"/>
                </a:lnTo>
                <a:lnTo>
                  <a:pt x="415" y="1101"/>
                </a:lnTo>
                <a:lnTo>
                  <a:pt x="441" y="1101"/>
                </a:lnTo>
                <a:close/>
                <a:moveTo>
                  <a:pt x="334" y="984"/>
                </a:moveTo>
                <a:lnTo>
                  <a:pt x="334" y="984"/>
                </a:lnTo>
                <a:lnTo>
                  <a:pt x="346" y="984"/>
                </a:lnTo>
                <a:lnTo>
                  <a:pt x="362" y="984"/>
                </a:lnTo>
                <a:lnTo>
                  <a:pt x="362" y="984"/>
                </a:lnTo>
                <a:lnTo>
                  <a:pt x="379" y="981"/>
                </a:lnTo>
                <a:lnTo>
                  <a:pt x="379" y="981"/>
                </a:lnTo>
                <a:lnTo>
                  <a:pt x="382" y="995"/>
                </a:lnTo>
                <a:lnTo>
                  <a:pt x="386" y="1009"/>
                </a:lnTo>
                <a:lnTo>
                  <a:pt x="392" y="1024"/>
                </a:lnTo>
                <a:lnTo>
                  <a:pt x="392" y="1024"/>
                </a:lnTo>
                <a:lnTo>
                  <a:pt x="394" y="1031"/>
                </a:lnTo>
                <a:lnTo>
                  <a:pt x="396" y="1040"/>
                </a:lnTo>
                <a:lnTo>
                  <a:pt x="396" y="1054"/>
                </a:lnTo>
                <a:lnTo>
                  <a:pt x="396" y="1066"/>
                </a:lnTo>
                <a:lnTo>
                  <a:pt x="394" y="1071"/>
                </a:lnTo>
                <a:lnTo>
                  <a:pt x="392" y="1084"/>
                </a:lnTo>
                <a:lnTo>
                  <a:pt x="355" y="1084"/>
                </a:lnTo>
                <a:lnTo>
                  <a:pt x="355" y="1084"/>
                </a:lnTo>
                <a:lnTo>
                  <a:pt x="347" y="1071"/>
                </a:lnTo>
                <a:lnTo>
                  <a:pt x="347" y="1071"/>
                </a:lnTo>
                <a:lnTo>
                  <a:pt x="345" y="1066"/>
                </a:lnTo>
                <a:lnTo>
                  <a:pt x="341" y="1062"/>
                </a:lnTo>
                <a:lnTo>
                  <a:pt x="338" y="1061"/>
                </a:lnTo>
                <a:lnTo>
                  <a:pt x="334" y="984"/>
                </a:lnTo>
                <a:close/>
                <a:moveTo>
                  <a:pt x="144" y="1138"/>
                </a:moveTo>
                <a:lnTo>
                  <a:pt x="144" y="1138"/>
                </a:lnTo>
                <a:lnTo>
                  <a:pt x="155" y="1138"/>
                </a:lnTo>
                <a:lnTo>
                  <a:pt x="163" y="1138"/>
                </a:lnTo>
                <a:lnTo>
                  <a:pt x="163" y="1138"/>
                </a:lnTo>
                <a:lnTo>
                  <a:pt x="162" y="1147"/>
                </a:lnTo>
                <a:lnTo>
                  <a:pt x="158" y="1154"/>
                </a:lnTo>
                <a:lnTo>
                  <a:pt x="156" y="1156"/>
                </a:lnTo>
                <a:lnTo>
                  <a:pt x="154" y="1157"/>
                </a:lnTo>
                <a:lnTo>
                  <a:pt x="154" y="1157"/>
                </a:lnTo>
                <a:lnTo>
                  <a:pt x="151" y="1157"/>
                </a:lnTo>
                <a:lnTo>
                  <a:pt x="149" y="1155"/>
                </a:lnTo>
                <a:lnTo>
                  <a:pt x="146" y="1153"/>
                </a:lnTo>
                <a:lnTo>
                  <a:pt x="145" y="1148"/>
                </a:lnTo>
                <a:lnTo>
                  <a:pt x="143" y="1141"/>
                </a:lnTo>
                <a:lnTo>
                  <a:pt x="143" y="1138"/>
                </a:lnTo>
                <a:lnTo>
                  <a:pt x="144" y="1138"/>
                </a:lnTo>
                <a:lnTo>
                  <a:pt x="144" y="1138"/>
                </a:lnTo>
                <a:close/>
                <a:moveTo>
                  <a:pt x="150" y="1094"/>
                </a:moveTo>
                <a:lnTo>
                  <a:pt x="133" y="1094"/>
                </a:lnTo>
                <a:lnTo>
                  <a:pt x="133" y="1094"/>
                </a:lnTo>
                <a:lnTo>
                  <a:pt x="131" y="1084"/>
                </a:lnTo>
                <a:lnTo>
                  <a:pt x="128" y="1076"/>
                </a:lnTo>
                <a:lnTo>
                  <a:pt x="127" y="1067"/>
                </a:lnTo>
                <a:lnTo>
                  <a:pt x="127" y="1067"/>
                </a:lnTo>
                <a:lnTo>
                  <a:pt x="128" y="1046"/>
                </a:lnTo>
                <a:lnTo>
                  <a:pt x="130" y="1037"/>
                </a:lnTo>
                <a:lnTo>
                  <a:pt x="131" y="1035"/>
                </a:lnTo>
                <a:lnTo>
                  <a:pt x="131" y="1035"/>
                </a:lnTo>
                <a:lnTo>
                  <a:pt x="154" y="1078"/>
                </a:lnTo>
                <a:lnTo>
                  <a:pt x="150" y="1094"/>
                </a:lnTo>
                <a:close/>
                <a:moveTo>
                  <a:pt x="368" y="907"/>
                </a:moveTo>
                <a:lnTo>
                  <a:pt x="375" y="907"/>
                </a:lnTo>
                <a:lnTo>
                  <a:pt x="375" y="944"/>
                </a:lnTo>
                <a:lnTo>
                  <a:pt x="338" y="944"/>
                </a:lnTo>
                <a:lnTo>
                  <a:pt x="341" y="928"/>
                </a:lnTo>
                <a:lnTo>
                  <a:pt x="341" y="928"/>
                </a:lnTo>
                <a:lnTo>
                  <a:pt x="347" y="925"/>
                </a:lnTo>
                <a:lnTo>
                  <a:pt x="355" y="922"/>
                </a:lnTo>
                <a:lnTo>
                  <a:pt x="362" y="917"/>
                </a:lnTo>
                <a:lnTo>
                  <a:pt x="362" y="917"/>
                </a:lnTo>
                <a:lnTo>
                  <a:pt x="367" y="913"/>
                </a:lnTo>
                <a:lnTo>
                  <a:pt x="368" y="910"/>
                </a:lnTo>
                <a:lnTo>
                  <a:pt x="368" y="908"/>
                </a:lnTo>
                <a:lnTo>
                  <a:pt x="368" y="907"/>
                </a:lnTo>
                <a:lnTo>
                  <a:pt x="368" y="907"/>
                </a:lnTo>
                <a:close/>
                <a:moveTo>
                  <a:pt x="251" y="416"/>
                </a:moveTo>
                <a:lnTo>
                  <a:pt x="248" y="403"/>
                </a:lnTo>
                <a:lnTo>
                  <a:pt x="248" y="403"/>
                </a:lnTo>
                <a:lnTo>
                  <a:pt x="264" y="405"/>
                </a:lnTo>
                <a:lnTo>
                  <a:pt x="279" y="409"/>
                </a:lnTo>
                <a:lnTo>
                  <a:pt x="294" y="413"/>
                </a:lnTo>
                <a:lnTo>
                  <a:pt x="294" y="413"/>
                </a:lnTo>
                <a:lnTo>
                  <a:pt x="305" y="417"/>
                </a:lnTo>
                <a:lnTo>
                  <a:pt x="311" y="422"/>
                </a:lnTo>
                <a:lnTo>
                  <a:pt x="317" y="428"/>
                </a:lnTo>
                <a:lnTo>
                  <a:pt x="328" y="437"/>
                </a:lnTo>
                <a:lnTo>
                  <a:pt x="328" y="437"/>
                </a:lnTo>
                <a:lnTo>
                  <a:pt x="334" y="441"/>
                </a:lnTo>
                <a:lnTo>
                  <a:pt x="340" y="446"/>
                </a:lnTo>
                <a:lnTo>
                  <a:pt x="351" y="457"/>
                </a:lnTo>
                <a:lnTo>
                  <a:pt x="362" y="469"/>
                </a:lnTo>
                <a:lnTo>
                  <a:pt x="362" y="469"/>
                </a:lnTo>
                <a:lnTo>
                  <a:pt x="359" y="473"/>
                </a:lnTo>
                <a:lnTo>
                  <a:pt x="356" y="480"/>
                </a:lnTo>
                <a:lnTo>
                  <a:pt x="347" y="490"/>
                </a:lnTo>
                <a:lnTo>
                  <a:pt x="347" y="490"/>
                </a:lnTo>
                <a:lnTo>
                  <a:pt x="321" y="488"/>
                </a:lnTo>
                <a:lnTo>
                  <a:pt x="299" y="486"/>
                </a:lnTo>
                <a:lnTo>
                  <a:pt x="285" y="484"/>
                </a:lnTo>
                <a:lnTo>
                  <a:pt x="285" y="484"/>
                </a:lnTo>
                <a:lnTo>
                  <a:pt x="280" y="481"/>
                </a:lnTo>
                <a:lnTo>
                  <a:pt x="278" y="479"/>
                </a:lnTo>
                <a:lnTo>
                  <a:pt x="275" y="476"/>
                </a:lnTo>
                <a:lnTo>
                  <a:pt x="274" y="473"/>
                </a:lnTo>
                <a:lnTo>
                  <a:pt x="272" y="466"/>
                </a:lnTo>
                <a:lnTo>
                  <a:pt x="268" y="456"/>
                </a:lnTo>
                <a:lnTo>
                  <a:pt x="268" y="456"/>
                </a:lnTo>
                <a:lnTo>
                  <a:pt x="262" y="444"/>
                </a:lnTo>
                <a:lnTo>
                  <a:pt x="256" y="432"/>
                </a:lnTo>
                <a:lnTo>
                  <a:pt x="251" y="416"/>
                </a:lnTo>
                <a:lnTo>
                  <a:pt x="251" y="416"/>
                </a:lnTo>
                <a:close/>
                <a:moveTo>
                  <a:pt x="100" y="713"/>
                </a:moveTo>
                <a:lnTo>
                  <a:pt x="100" y="713"/>
                </a:lnTo>
                <a:lnTo>
                  <a:pt x="122" y="716"/>
                </a:lnTo>
                <a:lnTo>
                  <a:pt x="146" y="717"/>
                </a:lnTo>
                <a:lnTo>
                  <a:pt x="146" y="717"/>
                </a:lnTo>
                <a:lnTo>
                  <a:pt x="156" y="716"/>
                </a:lnTo>
                <a:lnTo>
                  <a:pt x="162" y="716"/>
                </a:lnTo>
                <a:lnTo>
                  <a:pt x="163" y="716"/>
                </a:lnTo>
                <a:lnTo>
                  <a:pt x="163" y="717"/>
                </a:lnTo>
                <a:lnTo>
                  <a:pt x="163" y="717"/>
                </a:lnTo>
                <a:lnTo>
                  <a:pt x="163" y="723"/>
                </a:lnTo>
                <a:lnTo>
                  <a:pt x="162" y="727"/>
                </a:lnTo>
                <a:lnTo>
                  <a:pt x="161" y="730"/>
                </a:lnTo>
                <a:lnTo>
                  <a:pt x="161" y="730"/>
                </a:lnTo>
                <a:lnTo>
                  <a:pt x="160" y="733"/>
                </a:lnTo>
                <a:lnTo>
                  <a:pt x="160" y="734"/>
                </a:lnTo>
                <a:lnTo>
                  <a:pt x="158" y="735"/>
                </a:lnTo>
                <a:lnTo>
                  <a:pt x="157" y="737"/>
                </a:lnTo>
                <a:lnTo>
                  <a:pt x="157" y="737"/>
                </a:lnTo>
                <a:lnTo>
                  <a:pt x="156" y="739"/>
                </a:lnTo>
                <a:lnTo>
                  <a:pt x="155" y="740"/>
                </a:lnTo>
                <a:lnTo>
                  <a:pt x="154" y="742"/>
                </a:lnTo>
                <a:lnTo>
                  <a:pt x="146" y="744"/>
                </a:lnTo>
                <a:lnTo>
                  <a:pt x="146" y="744"/>
                </a:lnTo>
                <a:lnTo>
                  <a:pt x="143" y="746"/>
                </a:lnTo>
                <a:lnTo>
                  <a:pt x="138" y="750"/>
                </a:lnTo>
                <a:lnTo>
                  <a:pt x="134" y="754"/>
                </a:lnTo>
                <a:lnTo>
                  <a:pt x="131" y="762"/>
                </a:lnTo>
                <a:lnTo>
                  <a:pt x="125" y="775"/>
                </a:lnTo>
                <a:lnTo>
                  <a:pt x="120" y="787"/>
                </a:lnTo>
                <a:lnTo>
                  <a:pt x="120" y="787"/>
                </a:lnTo>
                <a:lnTo>
                  <a:pt x="108" y="830"/>
                </a:lnTo>
                <a:lnTo>
                  <a:pt x="102" y="855"/>
                </a:lnTo>
                <a:lnTo>
                  <a:pt x="100" y="871"/>
                </a:lnTo>
                <a:lnTo>
                  <a:pt x="100" y="871"/>
                </a:lnTo>
                <a:lnTo>
                  <a:pt x="103" y="895"/>
                </a:lnTo>
                <a:lnTo>
                  <a:pt x="107" y="917"/>
                </a:lnTo>
                <a:lnTo>
                  <a:pt x="107" y="917"/>
                </a:lnTo>
                <a:lnTo>
                  <a:pt x="107" y="929"/>
                </a:lnTo>
                <a:lnTo>
                  <a:pt x="107" y="937"/>
                </a:lnTo>
                <a:lnTo>
                  <a:pt x="97" y="928"/>
                </a:lnTo>
                <a:lnTo>
                  <a:pt x="97" y="928"/>
                </a:lnTo>
                <a:lnTo>
                  <a:pt x="95" y="863"/>
                </a:lnTo>
                <a:lnTo>
                  <a:pt x="94" y="774"/>
                </a:lnTo>
                <a:lnTo>
                  <a:pt x="94" y="713"/>
                </a:lnTo>
                <a:lnTo>
                  <a:pt x="100" y="713"/>
                </a:lnTo>
                <a:close/>
                <a:moveTo>
                  <a:pt x="308" y="796"/>
                </a:moveTo>
                <a:lnTo>
                  <a:pt x="308" y="796"/>
                </a:lnTo>
                <a:lnTo>
                  <a:pt x="306" y="800"/>
                </a:lnTo>
                <a:lnTo>
                  <a:pt x="303" y="805"/>
                </a:lnTo>
                <a:lnTo>
                  <a:pt x="294" y="817"/>
                </a:lnTo>
                <a:lnTo>
                  <a:pt x="294" y="817"/>
                </a:lnTo>
                <a:lnTo>
                  <a:pt x="292" y="822"/>
                </a:lnTo>
                <a:lnTo>
                  <a:pt x="290" y="827"/>
                </a:lnTo>
                <a:lnTo>
                  <a:pt x="287" y="837"/>
                </a:lnTo>
                <a:lnTo>
                  <a:pt x="287" y="837"/>
                </a:lnTo>
                <a:lnTo>
                  <a:pt x="280" y="865"/>
                </a:lnTo>
                <a:lnTo>
                  <a:pt x="274" y="887"/>
                </a:lnTo>
                <a:lnTo>
                  <a:pt x="274" y="887"/>
                </a:lnTo>
                <a:lnTo>
                  <a:pt x="272" y="859"/>
                </a:lnTo>
                <a:lnTo>
                  <a:pt x="268" y="830"/>
                </a:lnTo>
                <a:lnTo>
                  <a:pt x="268" y="830"/>
                </a:lnTo>
                <a:lnTo>
                  <a:pt x="270" y="824"/>
                </a:lnTo>
                <a:lnTo>
                  <a:pt x="278" y="813"/>
                </a:lnTo>
                <a:lnTo>
                  <a:pt x="287" y="796"/>
                </a:lnTo>
                <a:lnTo>
                  <a:pt x="287" y="796"/>
                </a:lnTo>
                <a:lnTo>
                  <a:pt x="297" y="796"/>
                </a:lnTo>
                <a:lnTo>
                  <a:pt x="308" y="796"/>
                </a:lnTo>
                <a:lnTo>
                  <a:pt x="308" y="79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7">
            <a:extLst>
              <a:ext uri="{FF2B5EF4-FFF2-40B4-BE49-F238E27FC236}">
                <a16:creationId xmlns:a16="http://schemas.microsoft.com/office/drawing/2014/main" id="{D1618411-F24C-47CB-87EB-111371CB2D74}"/>
              </a:ext>
            </a:extLst>
          </p:cNvPr>
          <p:cNvSpPr>
            <a:spLocks noEditPoints="1"/>
          </p:cNvSpPr>
          <p:nvPr/>
        </p:nvSpPr>
        <p:spPr bwMode="auto">
          <a:xfrm>
            <a:off x="896230" y="4699256"/>
            <a:ext cx="805387" cy="1614735"/>
          </a:xfrm>
          <a:custGeom>
            <a:avLst/>
            <a:gdLst>
              <a:gd name="T0" fmla="*/ 304 w 610"/>
              <a:gd name="T1" fmla="*/ 89 h 1223"/>
              <a:gd name="T2" fmla="*/ 184 w 610"/>
              <a:gd name="T3" fmla="*/ 102 h 1223"/>
              <a:gd name="T4" fmla="*/ 67 w 610"/>
              <a:gd name="T5" fmla="*/ 181 h 1223"/>
              <a:gd name="T6" fmla="*/ 47 w 610"/>
              <a:gd name="T7" fmla="*/ 246 h 1223"/>
              <a:gd name="T8" fmla="*/ 76 w 610"/>
              <a:gd name="T9" fmla="*/ 278 h 1223"/>
              <a:gd name="T10" fmla="*/ 54 w 610"/>
              <a:gd name="T11" fmla="*/ 326 h 1223"/>
              <a:gd name="T12" fmla="*/ 53 w 610"/>
              <a:gd name="T13" fmla="*/ 382 h 1223"/>
              <a:gd name="T14" fmla="*/ 28 w 610"/>
              <a:gd name="T15" fmla="*/ 467 h 1223"/>
              <a:gd name="T16" fmla="*/ 27 w 610"/>
              <a:gd name="T17" fmla="*/ 604 h 1223"/>
              <a:gd name="T18" fmla="*/ 13 w 610"/>
              <a:gd name="T19" fmla="*/ 618 h 1223"/>
              <a:gd name="T20" fmla="*/ 5 w 610"/>
              <a:gd name="T21" fmla="*/ 716 h 1223"/>
              <a:gd name="T22" fmla="*/ 18 w 610"/>
              <a:gd name="T23" fmla="*/ 808 h 1223"/>
              <a:gd name="T24" fmla="*/ 65 w 610"/>
              <a:gd name="T25" fmla="*/ 997 h 1223"/>
              <a:gd name="T26" fmla="*/ 94 w 610"/>
              <a:gd name="T27" fmla="*/ 1053 h 1223"/>
              <a:gd name="T28" fmla="*/ 139 w 610"/>
              <a:gd name="T29" fmla="*/ 1049 h 1223"/>
              <a:gd name="T30" fmla="*/ 182 w 610"/>
              <a:gd name="T31" fmla="*/ 1037 h 1223"/>
              <a:gd name="T32" fmla="*/ 201 w 610"/>
              <a:gd name="T33" fmla="*/ 963 h 1223"/>
              <a:gd name="T34" fmla="*/ 254 w 610"/>
              <a:gd name="T35" fmla="*/ 926 h 1223"/>
              <a:gd name="T36" fmla="*/ 319 w 610"/>
              <a:gd name="T37" fmla="*/ 828 h 1223"/>
              <a:gd name="T38" fmla="*/ 329 w 610"/>
              <a:gd name="T39" fmla="*/ 980 h 1223"/>
              <a:gd name="T40" fmla="*/ 403 w 610"/>
              <a:gd name="T41" fmla="*/ 1183 h 1223"/>
              <a:gd name="T42" fmla="*/ 479 w 610"/>
              <a:gd name="T43" fmla="*/ 1222 h 1223"/>
              <a:gd name="T44" fmla="*/ 548 w 610"/>
              <a:gd name="T45" fmla="*/ 1098 h 1223"/>
              <a:gd name="T46" fmla="*/ 529 w 610"/>
              <a:gd name="T47" fmla="*/ 797 h 1223"/>
              <a:gd name="T48" fmla="*/ 455 w 610"/>
              <a:gd name="T49" fmla="*/ 646 h 1223"/>
              <a:gd name="T50" fmla="*/ 503 w 610"/>
              <a:gd name="T51" fmla="*/ 642 h 1223"/>
              <a:gd name="T52" fmla="*/ 535 w 610"/>
              <a:gd name="T53" fmla="*/ 620 h 1223"/>
              <a:gd name="T54" fmla="*/ 540 w 610"/>
              <a:gd name="T55" fmla="*/ 383 h 1223"/>
              <a:gd name="T56" fmla="*/ 527 w 610"/>
              <a:gd name="T57" fmla="*/ 338 h 1223"/>
              <a:gd name="T58" fmla="*/ 513 w 610"/>
              <a:gd name="T59" fmla="*/ 305 h 1223"/>
              <a:gd name="T60" fmla="*/ 479 w 610"/>
              <a:gd name="T61" fmla="*/ 276 h 1223"/>
              <a:gd name="T62" fmla="*/ 439 w 610"/>
              <a:gd name="T63" fmla="*/ 294 h 1223"/>
              <a:gd name="T64" fmla="*/ 352 w 610"/>
              <a:gd name="T65" fmla="*/ 170 h 1223"/>
              <a:gd name="T66" fmla="*/ 439 w 610"/>
              <a:gd name="T67" fmla="*/ 133 h 1223"/>
              <a:gd name="T68" fmla="*/ 485 w 610"/>
              <a:gd name="T69" fmla="*/ 114 h 1223"/>
              <a:gd name="T70" fmla="*/ 431 w 610"/>
              <a:gd name="T71" fmla="*/ 10 h 1223"/>
              <a:gd name="T72" fmla="*/ 358 w 610"/>
              <a:gd name="T73" fmla="*/ 9 h 1223"/>
              <a:gd name="T74" fmla="*/ 269 w 610"/>
              <a:gd name="T75" fmla="*/ 583 h 1223"/>
              <a:gd name="T76" fmla="*/ 282 w 610"/>
              <a:gd name="T77" fmla="*/ 635 h 1223"/>
              <a:gd name="T78" fmla="*/ 266 w 610"/>
              <a:gd name="T79" fmla="*/ 674 h 1223"/>
              <a:gd name="T80" fmla="*/ 269 w 610"/>
              <a:gd name="T81" fmla="*/ 736 h 1223"/>
              <a:gd name="T82" fmla="*/ 244 w 610"/>
              <a:gd name="T83" fmla="*/ 813 h 1223"/>
              <a:gd name="T84" fmla="*/ 243 w 610"/>
              <a:gd name="T85" fmla="*/ 738 h 1223"/>
              <a:gd name="T86" fmla="*/ 221 w 610"/>
              <a:gd name="T87" fmla="*/ 570 h 1223"/>
              <a:gd name="T88" fmla="*/ 442 w 610"/>
              <a:gd name="T89" fmla="*/ 710 h 1223"/>
              <a:gd name="T90" fmla="*/ 524 w 610"/>
              <a:gd name="T91" fmla="*/ 884 h 1223"/>
              <a:gd name="T92" fmla="*/ 503 w 610"/>
              <a:gd name="T93" fmla="*/ 1162 h 1223"/>
              <a:gd name="T94" fmla="*/ 451 w 610"/>
              <a:gd name="T95" fmla="*/ 1178 h 1223"/>
              <a:gd name="T96" fmla="*/ 367 w 610"/>
              <a:gd name="T97" fmla="*/ 959 h 1223"/>
              <a:gd name="T98" fmla="*/ 385 w 610"/>
              <a:gd name="T99" fmla="*/ 946 h 1223"/>
              <a:gd name="T100" fmla="*/ 416 w 610"/>
              <a:gd name="T101" fmla="*/ 983 h 1223"/>
              <a:gd name="T102" fmla="*/ 454 w 610"/>
              <a:gd name="T103" fmla="*/ 940 h 1223"/>
              <a:gd name="T104" fmla="*/ 479 w 610"/>
              <a:gd name="T105" fmla="*/ 954 h 1223"/>
              <a:gd name="T106" fmla="*/ 481 w 610"/>
              <a:gd name="T107" fmla="*/ 893 h 1223"/>
              <a:gd name="T108" fmla="*/ 412 w 610"/>
              <a:gd name="T109" fmla="*/ 883 h 1223"/>
              <a:gd name="T110" fmla="*/ 404 w 610"/>
              <a:gd name="T111" fmla="*/ 822 h 1223"/>
              <a:gd name="T112" fmla="*/ 81 w 610"/>
              <a:gd name="T113" fmla="*/ 893 h 1223"/>
              <a:gd name="T114" fmla="*/ 66 w 610"/>
              <a:gd name="T115" fmla="*/ 938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10" h="1223">
                <a:moveTo>
                  <a:pt x="328" y="55"/>
                </a:moveTo>
                <a:lnTo>
                  <a:pt x="328" y="55"/>
                </a:lnTo>
                <a:lnTo>
                  <a:pt x="324" y="58"/>
                </a:lnTo>
                <a:lnTo>
                  <a:pt x="319" y="60"/>
                </a:lnTo>
                <a:lnTo>
                  <a:pt x="313" y="63"/>
                </a:lnTo>
                <a:lnTo>
                  <a:pt x="313" y="63"/>
                </a:lnTo>
                <a:lnTo>
                  <a:pt x="302" y="65"/>
                </a:lnTo>
                <a:lnTo>
                  <a:pt x="297" y="67"/>
                </a:lnTo>
                <a:lnTo>
                  <a:pt x="304" y="75"/>
                </a:lnTo>
                <a:lnTo>
                  <a:pt x="293" y="80"/>
                </a:lnTo>
                <a:lnTo>
                  <a:pt x="304" y="89"/>
                </a:lnTo>
                <a:lnTo>
                  <a:pt x="304" y="89"/>
                </a:lnTo>
                <a:lnTo>
                  <a:pt x="297" y="92"/>
                </a:lnTo>
                <a:lnTo>
                  <a:pt x="282" y="100"/>
                </a:lnTo>
                <a:lnTo>
                  <a:pt x="282" y="100"/>
                </a:lnTo>
                <a:lnTo>
                  <a:pt x="279" y="101"/>
                </a:lnTo>
                <a:lnTo>
                  <a:pt x="274" y="102"/>
                </a:lnTo>
                <a:lnTo>
                  <a:pt x="261" y="103"/>
                </a:lnTo>
                <a:lnTo>
                  <a:pt x="245" y="102"/>
                </a:lnTo>
                <a:lnTo>
                  <a:pt x="245" y="102"/>
                </a:lnTo>
                <a:lnTo>
                  <a:pt x="221" y="102"/>
                </a:lnTo>
                <a:lnTo>
                  <a:pt x="184" y="102"/>
                </a:lnTo>
                <a:lnTo>
                  <a:pt x="184" y="102"/>
                </a:lnTo>
                <a:lnTo>
                  <a:pt x="171" y="106"/>
                </a:lnTo>
                <a:lnTo>
                  <a:pt x="155" y="111"/>
                </a:lnTo>
                <a:lnTo>
                  <a:pt x="140" y="117"/>
                </a:lnTo>
                <a:lnTo>
                  <a:pt x="136" y="119"/>
                </a:lnTo>
                <a:lnTo>
                  <a:pt x="134" y="122"/>
                </a:lnTo>
                <a:lnTo>
                  <a:pt x="134" y="122"/>
                </a:lnTo>
                <a:lnTo>
                  <a:pt x="130" y="127"/>
                </a:lnTo>
                <a:lnTo>
                  <a:pt x="121" y="135"/>
                </a:lnTo>
                <a:lnTo>
                  <a:pt x="94" y="157"/>
                </a:lnTo>
                <a:lnTo>
                  <a:pt x="67" y="181"/>
                </a:lnTo>
                <a:lnTo>
                  <a:pt x="55" y="192"/>
                </a:lnTo>
                <a:lnTo>
                  <a:pt x="55" y="192"/>
                </a:lnTo>
                <a:lnTo>
                  <a:pt x="51" y="197"/>
                </a:lnTo>
                <a:lnTo>
                  <a:pt x="43" y="202"/>
                </a:lnTo>
                <a:lnTo>
                  <a:pt x="33" y="209"/>
                </a:lnTo>
                <a:lnTo>
                  <a:pt x="49" y="211"/>
                </a:lnTo>
                <a:lnTo>
                  <a:pt x="49" y="211"/>
                </a:lnTo>
                <a:lnTo>
                  <a:pt x="47" y="227"/>
                </a:lnTo>
                <a:lnTo>
                  <a:pt x="47" y="238"/>
                </a:lnTo>
                <a:lnTo>
                  <a:pt x="47" y="242"/>
                </a:lnTo>
                <a:lnTo>
                  <a:pt x="47" y="246"/>
                </a:lnTo>
                <a:lnTo>
                  <a:pt x="47" y="246"/>
                </a:lnTo>
                <a:lnTo>
                  <a:pt x="53" y="251"/>
                </a:lnTo>
                <a:lnTo>
                  <a:pt x="61" y="258"/>
                </a:lnTo>
                <a:lnTo>
                  <a:pt x="71" y="264"/>
                </a:lnTo>
                <a:lnTo>
                  <a:pt x="77" y="268"/>
                </a:lnTo>
                <a:lnTo>
                  <a:pt x="77" y="268"/>
                </a:lnTo>
                <a:lnTo>
                  <a:pt x="82" y="269"/>
                </a:lnTo>
                <a:lnTo>
                  <a:pt x="83" y="270"/>
                </a:lnTo>
                <a:lnTo>
                  <a:pt x="81" y="274"/>
                </a:lnTo>
                <a:lnTo>
                  <a:pt x="81" y="274"/>
                </a:lnTo>
                <a:lnTo>
                  <a:pt x="76" y="278"/>
                </a:lnTo>
                <a:lnTo>
                  <a:pt x="72" y="283"/>
                </a:lnTo>
                <a:lnTo>
                  <a:pt x="69" y="288"/>
                </a:lnTo>
                <a:lnTo>
                  <a:pt x="77" y="299"/>
                </a:lnTo>
                <a:lnTo>
                  <a:pt x="77" y="299"/>
                </a:lnTo>
                <a:lnTo>
                  <a:pt x="70" y="304"/>
                </a:lnTo>
                <a:lnTo>
                  <a:pt x="64" y="308"/>
                </a:lnTo>
                <a:lnTo>
                  <a:pt x="58" y="312"/>
                </a:lnTo>
                <a:lnTo>
                  <a:pt x="58" y="312"/>
                </a:lnTo>
                <a:lnTo>
                  <a:pt x="56" y="316"/>
                </a:lnTo>
                <a:lnTo>
                  <a:pt x="55" y="318"/>
                </a:lnTo>
                <a:lnTo>
                  <a:pt x="54" y="326"/>
                </a:lnTo>
                <a:lnTo>
                  <a:pt x="55" y="335"/>
                </a:lnTo>
                <a:lnTo>
                  <a:pt x="55" y="335"/>
                </a:lnTo>
                <a:lnTo>
                  <a:pt x="56" y="335"/>
                </a:lnTo>
                <a:lnTo>
                  <a:pt x="58" y="338"/>
                </a:lnTo>
                <a:lnTo>
                  <a:pt x="58" y="342"/>
                </a:lnTo>
                <a:lnTo>
                  <a:pt x="55" y="346"/>
                </a:lnTo>
                <a:lnTo>
                  <a:pt x="55" y="346"/>
                </a:lnTo>
                <a:lnTo>
                  <a:pt x="54" y="350"/>
                </a:lnTo>
                <a:lnTo>
                  <a:pt x="53" y="355"/>
                </a:lnTo>
                <a:lnTo>
                  <a:pt x="51" y="367"/>
                </a:lnTo>
                <a:lnTo>
                  <a:pt x="53" y="382"/>
                </a:lnTo>
                <a:lnTo>
                  <a:pt x="53" y="382"/>
                </a:lnTo>
                <a:lnTo>
                  <a:pt x="49" y="387"/>
                </a:lnTo>
                <a:lnTo>
                  <a:pt x="44" y="393"/>
                </a:lnTo>
                <a:lnTo>
                  <a:pt x="40" y="401"/>
                </a:lnTo>
                <a:lnTo>
                  <a:pt x="35" y="410"/>
                </a:lnTo>
                <a:lnTo>
                  <a:pt x="32" y="421"/>
                </a:lnTo>
                <a:lnTo>
                  <a:pt x="28" y="435"/>
                </a:lnTo>
                <a:lnTo>
                  <a:pt x="27" y="450"/>
                </a:lnTo>
                <a:lnTo>
                  <a:pt x="27" y="450"/>
                </a:lnTo>
                <a:lnTo>
                  <a:pt x="27" y="458"/>
                </a:lnTo>
                <a:lnTo>
                  <a:pt x="28" y="467"/>
                </a:lnTo>
                <a:lnTo>
                  <a:pt x="32" y="483"/>
                </a:lnTo>
                <a:lnTo>
                  <a:pt x="38" y="499"/>
                </a:lnTo>
                <a:lnTo>
                  <a:pt x="44" y="513"/>
                </a:lnTo>
                <a:lnTo>
                  <a:pt x="55" y="537"/>
                </a:lnTo>
                <a:lnTo>
                  <a:pt x="61" y="545"/>
                </a:lnTo>
                <a:lnTo>
                  <a:pt x="61" y="545"/>
                </a:lnTo>
                <a:lnTo>
                  <a:pt x="54" y="553"/>
                </a:lnTo>
                <a:lnTo>
                  <a:pt x="48" y="561"/>
                </a:lnTo>
                <a:lnTo>
                  <a:pt x="42" y="574"/>
                </a:lnTo>
                <a:lnTo>
                  <a:pt x="42" y="574"/>
                </a:lnTo>
                <a:lnTo>
                  <a:pt x="27" y="604"/>
                </a:lnTo>
                <a:lnTo>
                  <a:pt x="22" y="531"/>
                </a:lnTo>
                <a:lnTo>
                  <a:pt x="22" y="531"/>
                </a:lnTo>
                <a:lnTo>
                  <a:pt x="21" y="529"/>
                </a:lnTo>
                <a:lnTo>
                  <a:pt x="18" y="528"/>
                </a:lnTo>
                <a:lnTo>
                  <a:pt x="16" y="528"/>
                </a:lnTo>
                <a:lnTo>
                  <a:pt x="16" y="528"/>
                </a:lnTo>
                <a:lnTo>
                  <a:pt x="13" y="531"/>
                </a:lnTo>
                <a:lnTo>
                  <a:pt x="11" y="533"/>
                </a:lnTo>
                <a:lnTo>
                  <a:pt x="10" y="537"/>
                </a:lnTo>
                <a:lnTo>
                  <a:pt x="13" y="618"/>
                </a:lnTo>
                <a:lnTo>
                  <a:pt x="13" y="618"/>
                </a:lnTo>
                <a:lnTo>
                  <a:pt x="12" y="623"/>
                </a:lnTo>
                <a:lnTo>
                  <a:pt x="10" y="629"/>
                </a:lnTo>
                <a:lnTo>
                  <a:pt x="10" y="629"/>
                </a:lnTo>
                <a:lnTo>
                  <a:pt x="10" y="633"/>
                </a:lnTo>
                <a:lnTo>
                  <a:pt x="10" y="638"/>
                </a:lnTo>
                <a:lnTo>
                  <a:pt x="10" y="644"/>
                </a:lnTo>
                <a:lnTo>
                  <a:pt x="16" y="651"/>
                </a:lnTo>
                <a:lnTo>
                  <a:pt x="16" y="651"/>
                </a:lnTo>
                <a:lnTo>
                  <a:pt x="11" y="674"/>
                </a:lnTo>
                <a:lnTo>
                  <a:pt x="7" y="695"/>
                </a:lnTo>
                <a:lnTo>
                  <a:pt x="5" y="716"/>
                </a:lnTo>
                <a:lnTo>
                  <a:pt x="5" y="716"/>
                </a:lnTo>
                <a:lnTo>
                  <a:pt x="0" y="753"/>
                </a:lnTo>
                <a:lnTo>
                  <a:pt x="0" y="766"/>
                </a:lnTo>
                <a:lnTo>
                  <a:pt x="1" y="770"/>
                </a:lnTo>
                <a:lnTo>
                  <a:pt x="2" y="771"/>
                </a:lnTo>
                <a:lnTo>
                  <a:pt x="2" y="771"/>
                </a:lnTo>
                <a:lnTo>
                  <a:pt x="12" y="774"/>
                </a:lnTo>
                <a:lnTo>
                  <a:pt x="18" y="775"/>
                </a:lnTo>
                <a:lnTo>
                  <a:pt x="18" y="775"/>
                </a:lnTo>
                <a:lnTo>
                  <a:pt x="18" y="784"/>
                </a:lnTo>
                <a:lnTo>
                  <a:pt x="18" y="808"/>
                </a:lnTo>
                <a:lnTo>
                  <a:pt x="18" y="827"/>
                </a:lnTo>
                <a:lnTo>
                  <a:pt x="21" y="846"/>
                </a:lnTo>
                <a:lnTo>
                  <a:pt x="23" y="870"/>
                </a:lnTo>
                <a:lnTo>
                  <a:pt x="27" y="895"/>
                </a:lnTo>
                <a:lnTo>
                  <a:pt x="27" y="895"/>
                </a:lnTo>
                <a:lnTo>
                  <a:pt x="33" y="920"/>
                </a:lnTo>
                <a:lnTo>
                  <a:pt x="39" y="942"/>
                </a:lnTo>
                <a:lnTo>
                  <a:pt x="47" y="960"/>
                </a:lnTo>
                <a:lnTo>
                  <a:pt x="53" y="976"/>
                </a:lnTo>
                <a:lnTo>
                  <a:pt x="59" y="989"/>
                </a:lnTo>
                <a:lnTo>
                  <a:pt x="65" y="997"/>
                </a:lnTo>
                <a:lnTo>
                  <a:pt x="69" y="1005"/>
                </a:lnTo>
                <a:lnTo>
                  <a:pt x="69" y="1005"/>
                </a:lnTo>
                <a:lnTo>
                  <a:pt x="67" y="1019"/>
                </a:lnTo>
                <a:lnTo>
                  <a:pt x="67" y="1032"/>
                </a:lnTo>
                <a:lnTo>
                  <a:pt x="67" y="1037"/>
                </a:lnTo>
                <a:lnTo>
                  <a:pt x="69" y="1040"/>
                </a:lnTo>
                <a:lnTo>
                  <a:pt x="69" y="1040"/>
                </a:lnTo>
                <a:lnTo>
                  <a:pt x="74" y="1046"/>
                </a:lnTo>
                <a:lnTo>
                  <a:pt x="78" y="1050"/>
                </a:lnTo>
                <a:lnTo>
                  <a:pt x="85" y="1051"/>
                </a:lnTo>
                <a:lnTo>
                  <a:pt x="94" y="1053"/>
                </a:lnTo>
                <a:lnTo>
                  <a:pt x="94" y="1053"/>
                </a:lnTo>
                <a:lnTo>
                  <a:pt x="108" y="1053"/>
                </a:lnTo>
                <a:lnTo>
                  <a:pt x="117" y="1053"/>
                </a:lnTo>
                <a:lnTo>
                  <a:pt x="117" y="1053"/>
                </a:lnTo>
                <a:lnTo>
                  <a:pt x="124" y="1051"/>
                </a:lnTo>
                <a:lnTo>
                  <a:pt x="129" y="1050"/>
                </a:lnTo>
                <a:lnTo>
                  <a:pt x="134" y="1046"/>
                </a:lnTo>
                <a:lnTo>
                  <a:pt x="134" y="1046"/>
                </a:lnTo>
                <a:lnTo>
                  <a:pt x="135" y="1048"/>
                </a:lnTo>
                <a:lnTo>
                  <a:pt x="136" y="1049"/>
                </a:lnTo>
                <a:lnTo>
                  <a:pt x="139" y="1049"/>
                </a:lnTo>
                <a:lnTo>
                  <a:pt x="140" y="1048"/>
                </a:lnTo>
                <a:lnTo>
                  <a:pt x="142" y="1046"/>
                </a:lnTo>
                <a:lnTo>
                  <a:pt x="142" y="1046"/>
                </a:lnTo>
                <a:lnTo>
                  <a:pt x="145" y="1044"/>
                </a:lnTo>
                <a:lnTo>
                  <a:pt x="148" y="1043"/>
                </a:lnTo>
                <a:lnTo>
                  <a:pt x="159" y="1042"/>
                </a:lnTo>
                <a:lnTo>
                  <a:pt x="175" y="1040"/>
                </a:lnTo>
                <a:lnTo>
                  <a:pt x="175" y="1040"/>
                </a:lnTo>
                <a:lnTo>
                  <a:pt x="178" y="1040"/>
                </a:lnTo>
                <a:lnTo>
                  <a:pt x="180" y="1039"/>
                </a:lnTo>
                <a:lnTo>
                  <a:pt x="182" y="1037"/>
                </a:lnTo>
                <a:lnTo>
                  <a:pt x="182" y="1033"/>
                </a:lnTo>
                <a:lnTo>
                  <a:pt x="182" y="1033"/>
                </a:lnTo>
                <a:lnTo>
                  <a:pt x="173" y="1013"/>
                </a:lnTo>
                <a:lnTo>
                  <a:pt x="175" y="946"/>
                </a:lnTo>
                <a:lnTo>
                  <a:pt x="187" y="951"/>
                </a:lnTo>
                <a:lnTo>
                  <a:pt x="187" y="951"/>
                </a:lnTo>
                <a:lnTo>
                  <a:pt x="187" y="952"/>
                </a:lnTo>
                <a:lnTo>
                  <a:pt x="188" y="954"/>
                </a:lnTo>
                <a:lnTo>
                  <a:pt x="191" y="958"/>
                </a:lnTo>
                <a:lnTo>
                  <a:pt x="201" y="963"/>
                </a:lnTo>
                <a:lnTo>
                  <a:pt x="201" y="963"/>
                </a:lnTo>
                <a:lnTo>
                  <a:pt x="215" y="967"/>
                </a:lnTo>
                <a:lnTo>
                  <a:pt x="227" y="968"/>
                </a:lnTo>
                <a:lnTo>
                  <a:pt x="238" y="968"/>
                </a:lnTo>
                <a:lnTo>
                  <a:pt x="243" y="967"/>
                </a:lnTo>
                <a:lnTo>
                  <a:pt x="245" y="965"/>
                </a:lnTo>
                <a:lnTo>
                  <a:pt x="245" y="965"/>
                </a:lnTo>
                <a:lnTo>
                  <a:pt x="248" y="962"/>
                </a:lnTo>
                <a:lnTo>
                  <a:pt x="250" y="957"/>
                </a:lnTo>
                <a:lnTo>
                  <a:pt x="253" y="943"/>
                </a:lnTo>
                <a:lnTo>
                  <a:pt x="254" y="926"/>
                </a:lnTo>
                <a:lnTo>
                  <a:pt x="254" y="926"/>
                </a:lnTo>
                <a:lnTo>
                  <a:pt x="260" y="924"/>
                </a:lnTo>
                <a:lnTo>
                  <a:pt x="268" y="921"/>
                </a:lnTo>
                <a:lnTo>
                  <a:pt x="277" y="915"/>
                </a:lnTo>
                <a:lnTo>
                  <a:pt x="277" y="915"/>
                </a:lnTo>
                <a:lnTo>
                  <a:pt x="281" y="910"/>
                </a:lnTo>
                <a:lnTo>
                  <a:pt x="284" y="905"/>
                </a:lnTo>
                <a:lnTo>
                  <a:pt x="285" y="899"/>
                </a:lnTo>
                <a:lnTo>
                  <a:pt x="286" y="893"/>
                </a:lnTo>
                <a:lnTo>
                  <a:pt x="286" y="883"/>
                </a:lnTo>
                <a:lnTo>
                  <a:pt x="285" y="878"/>
                </a:lnTo>
                <a:lnTo>
                  <a:pt x="319" y="828"/>
                </a:lnTo>
                <a:lnTo>
                  <a:pt x="319" y="828"/>
                </a:lnTo>
                <a:lnTo>
                  <a:pt x="317" y="856"/>
                </a:lnTo>
                <a:lnTo>
                  <a:pt x="315" y="882"/>
                </a:lnTo>
                <a:lnTo>
                  <a:pt x="317" y="909"/>
                </a:lnTo>
                <a:lnTo>
                  <a:pt x="317" y="909"/>
                </a:lnTo>
                <a:lnTo>
                  <a:pt x="320" y="956"/>
                </a:lnTo>
                <a:lnTo>
                  <a:pt x="323" y="972"/>
                </a:lnTo>
                <a:lnTo>
                  <a:pt x="324" y="979"/>
                </a:lnTo>
                <a:lnTo>
                  <a:pt x="324" y="979"/>
                </a:lnTo>
                <a:lnTo>
                  <a:pt x="326" y="980"/>
                </a:lnTo>
                <a:lnTo>
                  <a:pt x="329" y="980"/>
                </a:lnTo>
                <a:lnTo>
                  <a:pt x="333" y="979"/>
                </a:lnTo>
                <a:lnTo>
                  <a:pt x="333" y="979"/>
                </a:lnTo>
                <a:lnTo>
                  <a:pt x="335" y="990"/>
                </a:lnTo>
                <a:lnTo>
                  <a:pt x="340" y="1017"/>
                </a:lnTo>
                <a:lnTo>
                  <a:pt x="349" y="1055"/>
                </a:lnTo>
                <a:lnTo>
                  <a:pt x="355" y="1077"/>
                </a:lnTo>
                <a:lnTo>
                  <a:pt x="362" y="1099"/>
                </a:lnTo>
                <a:lnTo>
                  <a:pt x="371" y="1121"/>
                </a:lnTo>
                <a:lnTo>
                  <a:pt x="379" y="1143"/>
                </a:lnTo>
                <a:lnTo>
                  <a:pt x="390" y="1164"/>
                </a:lnTo>
                <a:lnTo>
                  <a:pt x="403" y="1183"/>
                </a:lnTo>
                <a:lnTo>
                  <a:pt x="409" y="1191"/>
                </a:lnTo>
                <a:lnTo>
                  <a:pt x="415" y="1199"/>
                </a:lnTo>
                <a:lnTo>
                  <a:pt x="422" y="1205"/>
                </a:lnTo>
                <a:lnTo>
                  <a:pt x="430" y="1211"/>
                </a:lnTo>
                <a:lnTo>
                  <a:pt x="437" y="1216"/>
                </a:lnTo>
                <a:lnTo>
                  <a:pt x="446" y="1220"/>
                </a:lnTo>
                <a:lnTo>
                  <a:pt x="453" y="1222"/>
                </a:lnTo>
                <a:lnTo>
                  <a:pt x="462" y="1223"/>
                </a:lnTo>
                <a:lnTo>
                  <a:pt x="462" y="1223"/>
                </a:lnTo>
                <a:lnTo>
                  <a:pt x="470" y="1223"/>
                </a:lnTo>
                <a:lnTo>
                  <a:pt x="479" y="1222"/>
                </a:lnTo>
                <a:lnTo>
                  <a:pt x="486" y="1220"/>
                </a:lnTo>
                <a:lnTo>
                  <a:pt x="493" y="1216"/>
                </a:lnTo>
                <a:lnTo>
                  <a:pt x="500" y="1212"/>
                </a:lnTo>
                <a:lnTo>
                  <a:pt x="506" y="1206"/>
                </a:lnTo>
                <a:lnTo>
                  <a:pt x="512" y="1201"/>
                </a:lnTo>
                <a:lnTo>
                  <a:pt x="517" y="1194"/>
                </a:lnTo>
                <a:lnTo>
                  <a:pt x="525" y="1179"/>
                </a:lnTo>
                <a:lnTo>
                  <a:pt x="533" y="1161"/>
                </a:lnTo>
                <a:lnTo>
                  <a:pt x="539" y="1141"/>
                </a:lnTo>
                <a:lnTo>
                  <a:pt x="544" y="1120"/>
                </a:lnTo>
                <a:lnTo>
                  <a:pt x="548" y="1098"/>
                </a:lnTo>
                <a:lnTo>
                  <a:pt x="551" y="1076"/>
                </a:lnTo>
                <a:lnTo>
                  <a:pt x="555" y="1030"/>
                </a:lnTo>
                <a:lnTo>
                  <a:pt x="556" y="989"/>
                </a:lnTo>
                <a:lnTo>
                  <a:pt x="557" y="954"/>
                </a:lnTo>
                <a:lnTo>
                  <a:pt x="557" y="954"/>
                </a:lnTo>
                <a:lnTo>
                  <a:pt x="557" y="938"/>
                </a:lnTo>
                <a:lnTo>
                  <a:pt x="556" y="922"/>
                </a:lnTo>
                <a:lnTo>
                  <a:pt x="552" y="890"/>
                </a:lnTo>
                <a:lnTo>
                  <a:pt x="546" y="857"/>
                </a:lnTo>
                <a:lnTo>
                  <a:pt x="538" y="827"/>
                </a:lnTo>
                <a:lnTo>
                  <a:pt x="529" y="797"/>
                </a:lnTo>
                <a:lnTo>
                  <a:pt x="519" y="771"/>
                </a:lnTo>
                <a:lnTo>
                  <a:pt x="511" y="750"/>
                </a:lnTo>
                <a:lnTo>
                  <a:pt x="505" y="736"/>
                </a:lnTo>
                <a:lnTo>
                  <a:pt x="505" y="736"/>
                </a:lnTo>
                <a:lnTo>
                  <a:pt x="489" y="710"/>
                </a:lnTo>
                <a:lnTo>
                  <a:pt x="471" y="683"/>
                </a:lnTo>
                <a:lnTo>
                  <a:pt x="451" y="655"/>
                </a:lnTo>
                <a:lnTo>
                  <a:pt x="442" y="638"/>
                </a:lnTo>
                <a:lnTo>
                  <a:pt x="442" y="638"/>
                </a:lnTo>
                <a:lnTo>
                  <a:pt x="449" y="642"/>
                </a:lnTo>
                <a:lnTo>
                  <a:pt x="455" y="646"/>
                </a:lnTo>
                <a:lnTo>
                  <a:pt x="462" y="649"/>
                </a:lnTo>
                <a:lnTo>
                  <a:pt x="462" y="649"/>
                </a:lnTo>
                <a:lnTo>
                  <a:pt x="478" y="652"/>
                </a:lnTo>
                <a:lnTo>
                  <a:pt x="485" y="652"/>
                </a:lnTo>
                <a:lnTo>
                  <a:pt x="489" y="652"/>
                </a:lnTo>
                <a:lnTo>
                  <a:pt x="490" y="651"/>
                </a:lnTo>
                <a:lnTo>
                  <a:pt x="490" y="651"/>
                </a:lnTo>
                <a:lnTo>
                  <a:pt x="495" y="647"/>
                </a:lnTo>
                <a:lnTo>
                  <a:pt x="498" y="646"/>
                </a:lnTo>
                <a:lnTo>
                  <a:pt x="498" y="646"/>
                </a:lnTo>
                <a:lnTo>
                  <a:pt x="503" y="642"/>
                </a:lnTo>
                <a:lnTo>
                  <a:pt x="508" y="641"/>
                </a:lnTo>
                <a:lnTo>
                  <a:pt x="516" y="640"/>
                </a:lnTo>
                <a:lnTo>
                  <a:pt x="516" y="640"/>
                </a:lnTo>
                <a:lnTo>
                  <a:pt x="524" y="640"/>
                </a:lnTo>
                <a:lnTo>
                  <a:pt x="532" y="639"/>
                </a:lnTo>
                <a:lnTo>
                  <a:pt x="536" y="635"/>
                </a:lnTo>
                <a:lnTo>
                  <a:pt x="538" y="634"/>
                </a:lnTo>
                <a:lnTo>
                  <a:pt x="538" y="631"/>
                </a:lnTo>
                <a:lnTo>
                  <a:pt x="538" y="631"/>
                </a:lnTo>
                <a:lnTo>
                  <a:pt x="538" y="626"/>
                </a:lnTo>
                <a:lnTo>
                  <a:pt x="535" y="620"/>
                </a:lnTo>
                <a:lnTo>
                  <a:pt x="535" y="620"/>
                </a:lnTo>
                <a:lnTo>
                  <a:pt x="527" y="601"/>
                </a:lnTo>
                <a:lnTo>
                  <a:pt x="599" y="587"/>
                </a:lnTo>
                <a:lnTo>
                  <a:pt x="605" y="394"/>
                </a:lnTo>
                <a:lnTo>
                  <a:pt x="608" y="388"/>
                </a:lnTo>
                <a:lnTo>
                  <a:pt x="608" y="388"/>
                </a:lnTo>
                <a:lnTo>
                  <a:pt x="610" y="387"/>
                </a:lnTo>
                <a:lnTo>
                  <a:pt x="609" y="386"/>
                </a:lnTo>
                <a:lnTo>
                  <a:pt x="603" y="386"/>
                </a:lnTo>
                <a:lnTo>
                  <a:pt x="603" y="386"/>
                </a:lnTo>
                <a:lnTo>
                  <a:pt x="540" y="383"/>
                </a:lnTo>
                <a:lnTo>
                  <a:pt x="487" y="382"/>
                </a:lnTo>
                <a:lnTo>
                  <a:pt x="476" y="366"/>
                </a:lnTo>
                <a:lnTo>
                  <a:pt x="487" y="349"/>
                </a:lnTo>
                <a:lnTo>
                  <a:pt x="487" y="349"/>
                </a:lnTo>
                <a:lnTo>
                  <a:pt x="491" y="345"/>
                </a:lnTo>
                <a:lnTo>
                  <a:pt x="495" y="343"/>
                </a:lnTo>
                <a:lnTo>
                  <a:pt x="498" y="340"/>
                </a:lnTo>
                <a:lnTo>
                  <a:pt x="498" y="340"/>
                </a:lnTo>
                <a:lnTo>
                  <a:pt x="513" y="339"/>
                </a:lnTo>
                <a:lnTo>
                  <a:pt x="522" y="338"/>
                </a:lnTo>
                <a:lnTo>
                  <a:pt x="527" y="338"/>
                </a:lnTo>
                <a:lnTo>
                  <a:pt x="527" y="338"/>
                </a:lnTo>
                <a:lnTo>
                  <a:pt x="529" y="338"/>
                </a:lnTo>
                <a:lnTo>
                  <a:pt x="532" y="335"/>
                </a:lnTo>
                <a:lnTo>
                  <a:pt x="538" y="331"/>
                </a:lnTo>
                <a:lnTo>
                  <a:pt x="541" y="327"/>
                </a:lnTo>
                <a:lnTo>
                  <a:pt x="543" y="324"/>
                </a:lnTo>
                <a:lnTo>
                  <a:pt x="543" y="322"/>
                </a:lnTo>
                <a:lnTo>
                  <a:pt x="540" y="321"/>
                </a:lnTo>
                <a:lnTo>
                  <a:pt x="516" y="316"/>
                </a:lnTo>
                <a:lnTo>
                  <a:pt x="516" y="316"/>
                </a:lnTo>
                <a:lnTo>
                  <a:pt x="513" y="305"/>
                </a:lnTo>
                <a:lnTo>
                  <a:pt x="511" y="295"/>
                </a:lnTo>
                <a:lnTo>
                  <a:pt x="509" y="291"/>
                </a:lnTo>
                <a:lnTo>
                  <a:pt x="507" y="288"/>
                </a:lnTo>
                <a:lnTo>
                  <a:pt x="507" y="288"/>
                </a:lnTo>
                <a:lnTo>
                  <a:pt x="503" y="283"/>
                </a:lnTo>
                <a:lnTo>
                  <a:pt x="502" y="279"/>
                </a:lnTo>
                <a:lnTo>
                  <a:pt x="500" y="276"/>
                </a:lnTo>
                <a:lnTo>
                  <a:pt x="496" y="276"/>
                </a:lnTo>
                <a:lnTo>
                  <a:pt x="496" y="276"/>
                </a:lnTo>
                <a:lnTo>
                  <a:pt x="484" y="276"/>
                </a:lnTo>
                <a:lnTo>
                  <a:pt x="479" y="276"/>
                </a:lnTo>
                <a:lnTo>
                  <a:pt x="479" y="276"/>
                </a:lnTo>
                <a:lnTo>
                  <a:pt x="474" y="276"/>
                </a:lnTo>
                <a:lnTo>
                  <a:pt x="470" y="278"/>
                </a:lnTo>
                <a:lnTo>
                  <a:pt x="468" y="279"/>
                </a:lnTo>
                <a:lnTo>
                  <a:pt x="468" y="279"/>
                </a:lnTo>
                <a:lnTo>
                  <a:pt x="463" y="283"/>
                </a:lnTo>
                <a:lnTo>
                  <a:pt x="457" y="288"/>
                </a:lnTo>
                <a:lnTo>
                  <a:pt x="457" y="288"/>
                </a:lnTo>
                <a:lnTo>
                  <a:pt x="452" y="290"/>
                </a:lnTo>
                <a:lnTo>
                  <a:pt x="446" y="291"/>
                </a:lnTo>
                <a:lnTo>
                  <a:pt x="439" y="294"/>
                </a:lnTo>
                <a:lnTo>
                  <a:pt x="435" y="296"/>
                </a:lnTo>
                <a:lnTo>
                  <a:pt x="435" y="296"/>
                </a:lnTo>
                <a:lnTo>
                  <a:pt x="420" y="305"/>
                </a:lnTo>
                <a:lnTo>
                  <a:pt x="420" y="305"/>
                </a:lnTo>
                <a:lnTo>
                  <a:pt x="408" y="300"/>
                </a:lnTo>
                <a:lnTo>
                  <a:pt x="399" y="296"/>
                </a:lnTo>
                <a:lnTo>
                  <a:pt x="395" y="292"/>
                </a:lnTo>
                <a:lnTo>
                  <a:pt x="395" y="292"/>
                </a:lnTo>
                <a:lnTo>
                  <a:pt x="369" y="259"/>
                </a:lnTo>
                <a:lnTo>
                  <a:pt x="358" y="192"/>
                </a:lnTo>
                <a:lnTo>
                  <a:pt x="352" y="170"/>
                </a:lnTo>
                <a:lnTo>
                  <a:pt x="352" y="170"/>
                </a:lnTo>
                <a:lnTo>
                  <a:pt x="363" y="175"/>
                </a:lnTo>
                <a:lnTo>
                  <a:pt x="373" y="177"/>
                </a:lnTo>
                <a:lnTo>
                  <a:pt x="381" y="178"/>
                </a:lnTo>
                <a:lnTo>
                  <a:pt x="381" y="178"/>
                </a:lnTo>
                <a:lnTo>
                  <a:pt x="384" y="177"/>
                </a:lnTo>
                <a:lnTo>
                  <a:pt x="388" y="175"/>
                </a:lnTo>
                <a:lnTo>
                  <a:pt x="396" y="170"/>
                </a:lnTo>
                <a:lnTo>
                  <a:pt x="409" y="159"/>
                </a:lnTo>
                <a:lnTo>
                  <a:pt x="422" y="145"/>
                </a:lnTo>
                <a:lnTo>
                  <a:pt x="439" y="133"/>
                </a:lnTo>
                <a:lnTo>
                  <a:pt x="439" y="133"/>
                </a:lnTo>
                <a:lnTo>
                  <a:pt x="462" y="140"/>
                </a:lnTo>
                <a:lnTo>
                  <a:pt x="479" y="144"/>
                </a:lnTo>
                <a:lnTo>
                  <a:pt x="485" y="145"/>
                </a:lnTo>
                <a:lnTo>
                  <a:pt x="490" y="145"/>
                </a:lnTo>
                <a:lnTo>
                  <a:pt x="490" y="145"/>
                </a:lnTo>
                <a:lnTo>
                  <a:pt x="491" y="144"/>
                </a:lnTo>
                <a:lnTo>
                  <a:pt x="492" y="141"/>
                </a:lnTo>
                <a:lnTo>
                  <a:pt x="491" y="134"/>
                </a:lnTo>
                <a:lnTo>
                  <a:pt x="489" y="124"/>
                </a:lnTo>
                <a:lnTo>
                  <a:pt x="485" y="114"/>
                </a:lnTo>
                <a:lnTo>
                  <a:pt x="478" y="95"/>
                </a:lnTo>
                <a:lnTo>
                  <a:pt x="474" y="86"/>
                </a:lnTo>
                <a:lnTo>
                  <a:pt x="474" y="86"/>
                </a:lnTo>
                <a:lnTo>
                  <a:pt x="471" y="58"/>
                </a:lnTo>
                <a:lnTo>
                  <a:pt x="470" y="39"/>
                </a:lnTo>
                <a:lnTo>
                  <a:pt x="469" y="32"/>
                </a:lnTo>
                <a:lnTo>
                  <a:pt x="468" y="30"/>
                </a:lnTo>
                <a:lnTo>
                  <a:pt x="468" y="30"/>
                </a:lnTo>
                <a:lnTo>
                  <a:pt x="452" y="22"/>
                </a:lnTo>
                <a:lnTo>
                  <a:pt x="431" y="10"/>
                </a:lnTo>
                <a:lnTo>
                  <a:pt x="431" y="10"/>
                </a:lnTo>
                <a:lnTo>
                  <a:pt x="421" y="6"/>
                </a:lnTo>
                <a:lnTo>
                  <a:pt x="410" y="4"/>
                </a:lnTo>
                <a:lnTo>
                  <a:pt x="398" y="1"/>
                </a:lnTo>
                <a:lnTo>
                  <a:pt x="398" y="1"/>
                </a:lnTo>
                <a:lnTo>
                  <a:pt x="385" y="0"/>
                </a:lnTo>
                <a:lnTo>
                  <a:pt x="377" y="0"/>
                </a:lnTo>
                <a:lnTo>
                  <a:pt x="374" y="1"/>
                </a:lnTo>
                <a:lnTo>
                  <a:pt x="372" y="1"/>
                </a:lnTo>
                <a:lnTo>
                  <a:pt x="372" y="1"/>
                </a:lnTo>
                <a:lnTo>
                  <a:pt x="367" y="5"/>
                </a:lnTo>
                <a:lnTo>
                  <a:pt x="358" y="9"/>
                </a:lnTo>
                <a:lnTo>
                  <a:pt x="347" y="12"/>
                </a:lnTo>
                <a:lnTo>
                  <a:pt x="322" y="49"/>
                </a:lnTo>
                <a:lnTo>
                  <a:pt x="328" y="55"/>
                </a:lnTo>
                <a:close/>
                <a:moveTo>
                  <a:pt x="226" y="542"/>
                </a:moveTo>
                <a:lnTo>
                  <a:pt x="232" y="539"/>
                </a:lnTo>
                <a:lnTo>
                  <a:pt x="249" y="542"/>
                </a:lnTo>
                <a:lnTo>
                  <a:pt x="249" y="542"/>
                </a:lnTo>
                <a:lnTo>
                  <a:pt x="255" y="555"/>
                </a:lnTo>
                <a:lnTo>
                  <a:pt x="265" y="579"/>
                </a:lnTo>
                <a:lnTo>
                  <a:pt x="265" y="579"/>
                </a:lnTo>
                <a:lnTo>
                  <a:pt x="269" y="583"/>
                </a:lnTo>
                <a:lnTo>
                  <a:pt x="272" y="587"/>
                </a:lnTo>
                <a:lnTo>
                  <a:pt x="277" y="590"/>
                </a:lnTo>
                <a:lnTo>
                  <a:pt x="282" y="591"/>
                </a:lnTo>
                <a:lnTo>
                  <a:pt x="290" y="592"/>
                </a:lnTo>
                <a:lnTo>
                  <a:pt x="293" y="593"/>
                </a:lnTo>
                <a:lnTo>
                  <a:pt x="288" y="607"/>
                </a:lnTo>
                <a:lnTo>
                  <a:pt x="288" y="607"/>
                </a:lnTo>
                <a:lnTo>
                  <a:pt x="286" y="619"/>
                </a:lnTo>
                <a:lnTo>
                  <a:pt x="285" y="629"/>
                </a:lnTo>
                <a:lnTo>
                  <a:pt x="282" y="635"/>
                </a:lnTo>
                <a:lnTo>
                  <a:pt x="282" y="635"/>
                </a:lnTo>
                <a:lnTo>
                  <a:pt x="281" y="638"/>
                </a:lnTo>
                <a:lnTo>
                  <a:pt x="280" y="642"/>
                </a:lnTo>
                <a:lnTo>
                  <a:pt x="279" y="647"/>
                </a:lnTo>
                <a:lnTo>
                  <a:pt x="277" y="655"/>
                </a:lnTo>
                <a:lnTo>
                  <a:pt x="277" y="655"/>
                </a:lnTo>
                <a:lnTo>
                  <a:pt x="275" y="660"/>
                </a:lnTo>
                <a:lnTo>
                  <a:pt x="272" y="662"/>
                </a:lnTo>
                <a:lnTo>
                  <a:pt x="269" y="666"/>
                </a:lnTo>
                <a:lnTo>
                  <a:pt x="269" y="666"/>
                </a:lnTo>
                <a:lnTo>
                  <a:pt x="266" y="669"/>
                </a:lnTo>
                <a:lnTo>
                  <a:pt x="266" y="674"/>
                </a:lnTo>
                <a:lnTo>
                  <a:pt x="265" y="688"/>
                </a:lnTo>
                <a:lnTo>
                  <a:pt x="265" y="688"/>
                </a:lnTo>
                <a:lnTo>
                  <a:pt x="265" y="694"/>
                </a:lnTo>
                <a:lnTo>
                  <a:pt x="264" y="700"/>
                </a:lnTo>
                <a:lnTo>
                  <a:pt x="260" y="710"/>
                </a:lnTo>
                <a:lnTo>
                  <a:pt x="260" y="710"/>
                </a:lnTo>
                <a:lnTo>
                  <a:pt x="259" y="715"/>
                </a:lnTo>
                <a:lnTo>
                  <a:pt x="260" y="720"/>
                </a:lnTo>
                <a:lnTo>
                  <a:pt x="264" y="726"/>
                </a:lnTo>
                <a:lnTo>
                  <a:pt x="269" y="736"/>
                </a:lnTo>
                <a:lnTo>
                  <a:pt x="269" y="736"/>
                </a:lnTo>
                <a:lnTo>
                  <a:pt x="272" y="741"/>
                </a:lnTo>
                <a:lnTo>
                  <a:pt x="277" y="743"/>
                </a:lnTo>
                <a:lnTo>
                  <a:pt x="282" y="746"/>
                </a:lnTo>
                <a:lnTo>
                  <a:pt x="288" y="747"/>
                </a:lnTo>
                <a:lnTo>
                  <a:pt x="298" y="747"/>
                </a:lnTo>
                <a:lnTo>
                  <a:pt x="302" y="747"/>
                </a:lnTo>
                <a:lnTo>
                  <a:pt x="277" y="839"/>
                </a:lnTo>
                <a:lnTo>
                  <a:pt x="263" y="850"/>
                </a:lnTo>
                <a:lnTo>
                  <a:pt x="241" y="819"/>
                </a:lnTo>
                <a:lnTo>
                  <a:pt x="241" y="819"/>
                </a:lnTo>
                <a:lnTo>
                  <a:pt x="244" y="813"/>
                </a:lnTo>
                <a:lnTo>
                  <a:pt x="248" y="809"/>
                </a:lnTo>
                <a:lnTo>
                  <a:pt x="252" y="806"/>
                </a:lnTo>
                <a:lnTo>
                  <a:pt x="252" y="806"/>
                </a:lnTo>
                <a:lnTo>
                  <a:pt x="254" y="803"/>
                </a:lnTo>
                <a:lnTo>
                  <a:pt x="253" y="802"/>
                </a:lnTo>
                <a:lnTo>
                  <a:pt x="252" y="797"/>
                </a:lnTo>
                <a:lnTo>
                  <a:pt x="249" y="789"/>
                </a:lnTo>
                <a:lnTo>
                  <a:pt x="249" y="789"/>
                </a:lnTo>
                <a:lnTo>
                  <a:pt x="247" y="775"/>
                </a:lnTo>
                <a:lnTo>
                  <a:pt x="244" y="758"/>
                </a:lnTo>
                <a:lnTo>
                  <a:pt x="243" y="738"/>
                </a:lnTo>
                <a:lnTo>
                  <a:pt x="252" y="708"/>
                </a:lnTo>
                <a:lnTo>
                  <a:pt x="252" y="694"/>
                </a:lnTo>
                <a:lnTo>
                  <a:pt x="234" y="694"/>
                </a:lnTo>
                <a:lnTo>
                  <a:pt x="229" y="655"/>
                </a:lnTo>
                <a:lnTo>
                  <a:pt x="221" y="649"/>
                </a:lnTo>
                <a:lnTo>
                  <a:pt x="204" y="607"/>
                </a:lnTo>
                <a:lnTo>
                  <a:pt x="210" y="590"/>
                </a:lnTo>
                <a:lnTo>
                  <a:pt x="210" y="590"/>
                </a:lnTo>
                <a:lnTo>
                  <a:pt x="214" y="582"/>
                </a:lnTo>
                <a:lnTo>
                  <a:pt x="221" y="570"/>
                </a:lnTo>
                <a:lnTo>
                  <a:pt x="221" y="570"/>
                </a:lnTo>
                <a:lnTo>
                  <a:pt x="223" y="563"/>
                </a:lnTo>
                <a:lnTo>
                  <a:pt x="225" y="554"/>
                </a:lnTo>
                <a:lnTo>
                  <a:pt x="226" y="542"/>
                </a:lnTo>
                <a:lnTo>
                  <a:pt x="226" y="542"/>
                </a:lnTo>
                <a:close/>
                <a:moveTo>
                  <a:pt x="411" y="701"/>
                </a:moveTo>
                <a:lnTo>
                  <a:pt x="411" y="701"/>
                </a:lnTo>
                <a:lnTo>
                  <a:pt x="421" y="706"/>
                </a:lnTo>
                <a:lnTo>
                  <a:pt x="428" y="709"/>
                </a:lnTo>
                <a:lnTo>
                  <a:pt x="435" y="710"/>
                </a:lnTo>
                <a:lnTo>
                  <a:pt x="442" y="710"/>
                </a:lnTo>
                <a:lnTo>
                  <a:pt x="442" y="710"/>
                </a:lnTo>
                <a:lnTo>
                  <a:pt x="457" y="719"/>
                </a:lnTo>
                <a:lnTo>
                  <a:pt x="457" y="719"/>
                </a:lnTo>
                <a:lnTo>
                  <a:pt x="468" y="731"/>
                </a:lnTo>
                <a:lnTo>
                  <a:pt x="476" y="741"/>
                </a:lnTo>
                <a:lnTo>
                  <a:pt x="476" y="741"/>
                </a:lnTo>
                <a:lnTo>
                  <a:pt x="482" y="755"/>
                </a:lnTo>
                <a:lnTo>
                  <a:pt x="497" y="790"/>
                </a:lnTo>
                <a:lnTo>
                  <a:pt x="505" y="812"/>
                </a:lnTo>
                <a:lnTo>
                  <a:pt x="513" y="836"/>
                </a:lnTo>
                <a:lnTo>
                  <a:pt x="519" y="860"/>
                </a:lnTo>
                <a:lnTo>
                  <a:pt x="524" y="884"/>
                </a:lnTo>
                <a:lnTo>
                  <a:pt x="524" y="884"/>
                </a:lnTo>
                <a:lnTo>
                  <a:pt x="527" y="914"/>
                </a:lnTo>
                <a:lnTo>
                  <a:pt x="529" y="957"/>
                </a:lnTo>
                <a:lnTo>
                  <a:pt x="529" y="1006"/>
                </a:lnTo>
                <a:lnTo>
                  <a:pt x="528" y="1030"/>
                </a:lnTo>
                <a:lnTo>
                  <a:pt x="527" y="1056"/>
                </a:lnTo>
                <a:lnTo>
                  <a:pt x="524" y="1082"/>
                </a:lnTo>
                <a:lnTo>
                  <a:pt x="521" y="1105"/>
                </a:lnTo>
                <a:lnTo>
                  <a:pt x="516" y="1126"/>
                </a:lnTo>
                <a:lnTo>
                  <a:pt x="509" y="1146"/>
                </a:lnTo>
                <a:lnTo>
                  <a:pt x="503" y="1162"/>
                </a:lnTo>
                <a:lnTo>
                  <a:pt x="500" y="1169"/>
                </a:lnTo>
                <a:lnTo>
                  <a:pt x="495" y="1175"/>
                </a:lnTo>
                <a:lnTo>
                  <a:pt x="490" y="1179"/>
                </a:lnTo>
                <a:lnTo>
                  <a:pt x="485" y="1183"/>
                </a:lnTo>
                <a:lnTo>
                  <a:pt x="479" y="1185"/>
                </a:lnTo>
                <a:lnTo>
                  <a:pt x="474" y="1186"/>
                </a:lnTo>
                <a:lnTo>
                  <a:pt x="474" y="1186"/>
                </a:lnTo>
                <a:lnTo>
                  <a:pt x="468" y="1186"/>
                </a:lnTo>
                <a:lnTo>
                  <a:pt x="462" y="1185"/>
                </a:lnTo>
                <a:lnTo>
                  <a:pt x="455" y="1182"/>
                </a:lnTo>
                <a:lnTo>
                  <a:pt x="451" y="1178"/>
                </a:lnTo>
                <a:lnTo>
                  <a:pt x="444" y="1174"/>
                </a:lnTo>
                <a:lnTo>
                  <a:pt x="439" y="1168"/>
                </a:lnTo>
                <a:lnTo>
                  <a:pt x="430" y="1154"/>
                </a:lnTo>
                <a:lnTo>
                  <a:pt x="420" y="1139"/>
                </a:lnTo>
                <a:lnTo>
                  <a:pt x="411" y="1120"/>
                </a:lnTo>
                <a:lnTo>
                  <a:pt x="404" y="1100"/>
                </a:lnTo>
                <a:lnTo>
                  <a:pt x="396" y="1081"/>
                </a:lnTo>
                <a:lnTo>
                  <a:pt x="384" y="1039"/>
                </a:lnTo>
                <a:lnTo>
                  <a:pt x="374" y="1002"/>
                </a:lnTo>
                <a:lnTo>
                  <a:pt x="369" y="974"/>
                </a:lnTo>
                <a:lnTo>
                  <a:pt x="367" y="959"/>
                </a:lnTo>
                <a:lnTo>
                  <a:pt x="367" y="959"/>
                </a:lnTo>
                <a:lnTo>
                  <a:pt x="363" y="903"/>
                </a:lnTo>
                <a:lnTo>
                  <a:pt x="361" y="859"/>
                </a:lnTo>
                <a:lnTo>
                  <a:pt x="378" y="920"/>
                </a:lnTo>
                <a:lnTo>
                  <a:pt x="378" y="920"/>
                </a:lnTo>
                <a:lnTo>
                  <a:pt x="377" y="926"/>
                </a:lnTo>
                <a:lnTo>
                  <a:pt x="377" y="931"/>
                </a:lnTo>
                <a:lnTo>
                  <a:pt x="378" y="937"/>
                </a:lnTo>
                <a:lnTo>
                  <a:pt x="378" y="937"/>
                </a:lnTo>
                <a:lnTo>
                  <a:pt x="382" y="942"/>
                </a:lnTo>
                <a:lnTo>
                  <a:pt x="385" y="946"/>
                </a:lnTo>
                <a:lnTo>
                  <a:pt x="392" y="948"/>
                </a:lnTo>
                <a:lnTo>
                  <a:pt x="392" y="948"/>
                </a:lnTo>
                <a:lnTo>
                  <a:pt x="393" y="953"/>
                </a:lnTo>
                <a:lnTo>
                  <a:pt x="396" y="964"/>
                </a:lnTo>
                <a:lnTo>
                  <a:pt x="399" y="970"/>
                </a:lnTo>
                <a:lnTo>
                  <a:pt x="401" y="975"/>
                </a:lnTo>
                <a:lnTo>
                  <a:pt x="405" y="979"/>
                </a:lnTo>
                <a:lnTo>
                  <a:pt x="409" y="983"/>
                </a:lnTo>
                <a:lnTo>
                  <a:pt x="409" y="983"/>
                </a:lnTo>
                <a:lnTo>
                  <a:pt x="412" y="983"/>
                </a:lnTo>
                <a:lnTo>
                  <a:pt x="416" y="983"/>
                </a:lnTo>
                <a:lnTo>
                  <a:pt x="421" y="981"/>
                </a:lnTo>
                <a:lnTo>
                  <a:pt x="425" y="978"/>
                </a:lnTo>
                <a:lnTo>
                  <a:pt x="428" y="974"/>
                </a:lnTo>
                <a:lnTo>
                  <a:pt x="428" y="974"/>
                </a:lnTo>
                <a:lnTo>
                  <a:pt x="430" y="970"/>
                </a:lnTo>
                <a:lnTo>
                  <a:pt x="431" y="967"/>
                </a:lnTo>
                <a:lnTo>
                  <a:pt x="432" y="956"/>
                </a:lnTo>
                <a:lnTo>
                  <a:pt x="431" y="943"/>
                </a:lnTo>
                <a:lnTo>
                  <a:pt x="431" y="943"/>
                </a:lnTo>
                <a:lnTo>
                  <a:pt x="454" y="940"/>
                </a:lnTo>
                <a:lnTo>
                  <a:pt x="454" y="940"/>
                </a:lnTo>
                <a:lnTo>
                  <a:pt x="457" y="942"/>
                </a:lnTo>
                <a:lnTo>
                  <a:pt x="459" y="946"/>
                </a:lnTo>
                <a:lnTo>
                  <a:pt x="462" y="953"/>
                </a:lnTo>
                <a:lnTo>
                  <a:pt x="465" y="963"/>
                </a:lnTo>
                <a:lnTo>
                  <a:pt x="465" y="963"/>
                </a:lnTo>
                <a:lnTo>
                  <a:pt x="466" y="967"/>
                </a:lnTo>
                <a:lnTo>
                  <a:pt x="468" y="968"/>
                </a:lnTo>
                <a:lnTo>
                  <a:pt x="470" y="968"/>
                </a:lnTo>
                <a:lnTo>
                  <a:pt x="471" y="968"/>
                </a:lnTo>
                <a:lnTo>
                  <a:pt x="476" y="962"/>
                </a:lnTo>
                <a:lnTo>
                  <a:pt x="479" y="954"/>
                </a:lnTo>
                <a:lnTo>
                  <a:pt x="479" y="954"/>
                </a:lnTo>
                <a:lnTo>
                  <a:pt x="484" y="941"/>
                </a:lnTo>
                <a:lnTo>
                  <a:pt x="485" y="935"/>
                </a:lnTo>
                <a:lnTo>
                  <a:pt x="485" y="926"/>
                </a:lnTo>
                <a:lnTo>
                  <a:pt x="485" y="926"/>
                </a:lnTo>
                <a:lnTo>
                  <a:pt x="484" y="915"/>
                </a:lnTo>
                <a:lnTo>
                  <a:pt x="484" y="905"/>
                </a:lnTo>
                <a:lnTo>
                  <a:pt x="484" y="897"/>
                </a:lnTo>
                <a:lnTo>
                  <a:pt x="482" y="894"/>
                </a:lnTo>
                <a:lnTo>
                  <a:pt x="481" y="893"/>
                </a:lnTo>
                <a:lnTo>
                  <a:pt x="481" y="893"/>
                </a:lnTo>
                <a:lnTo>
                  <a:pt x="471" y="886"/>
                </a:lnTo>
                <a:lnTo>
                  <a:pt x="465" y="881"/>
                </a:lnTo>
                <a:lnTo>
                  <a:pt x="411" y="701"/>
                </a:lnTo>
                <a:close/>
                <a:moveTo>
                  <a:pt x="403" y="755"/>
                </a:moveTo>
                <a:lnTo>
                  <a:pt x="454" y="900"/>
                </a:lnTo>
                <a:lnTo>
                  <a:pt x="446" y="904"/>
                </a:lnTo>
                <a:lnTo>
                  <a:pt x="446" y="904"/>
                </a:lnTo>
                <a:lnTo>
                  <a:pt x="426" y="889"/>
                </a:lnTo>
                <a:lnTo>
                  <a:pt x="426" y="889"/>
                </a:lnTo>
                <a:lnTo>
                  <a:pt x="419" y="886"/>
                </a:lnTo>
                <a:lnTo>
                  <a:pt x="412" y="883"/>
                </a:lnTo>
                <a:lnTo>
                  <a:pt x="406" y="881"/>
                </a:lnTo>
                <a:lnTo>
                  <a:pt x="406" y="881"/>
                </a:lnTo>
                <a:lnTo>
                  <a:pt x="401" y="867"/>
                </a:lnTo>
                <a:lnTo>
                  <a:pt x="398" y="850"/>
                </a:lnTo>
                <a:lnTo>
                  <a:pt x="398" y="850"/>
                </a:lnTo>
                <a:lnTo>
                  <a:pt x="398" y="850"/>
                </a:lnTo>
                <a:lnTo>
                  <a:pt x="398" y="850"/>
                </a:lnTo>
                <a:lnTo>
                  <a:pt x="398" y="849"/>
                </a:lnTo>
                <a:lnTo>
                  <a:pt x="400" y="839"/>
                </a:lnTo>
                <a:lnTo>
                  <a:pt x="400" y="839"/>
                </a:lnTo>
                <a:lnTo>
                  <a:pt x="404" y="822"/>
                </a:lnTo>
                <a:lnTo>
                  <a:pt x="404" y="817"/>
                </a:lnTo>
                <a:lnTo>
                  <a:pt x="403" y="814"/>
                </a:lnTo>
                <a:lnTo>
                  <a:pt x="403" y="814"/>
                </a:lnTo>
                <a:lnTo>
                  <a:pt x="398" y="809"/>
                </a:lnTo>
                <a:lnTo>
                  <a:pt x="395" y="806"/>
                </a:lnTo>
                <a:lnTo>
                  <a:pt x="403" y="755"/>
                </a:lnTo>
                <a:close/>
                <a:moveTo>
                  <a:pt x="64" y="876"/>
                </a:moveTo>
                <a:lnTo>
                  <a:pt x="83" y="876"/>
                </a:lnTo>
                <a:lnTo>
                  <a:pt x="83" y="876"/>
                </a:lnTo>
                <a:lnTo>
                  <a:pt x="82" y="881"/>
                </a:lnTo>
                <a:lnTo>
                  <a:pt x="81" y="893"/>
                </a:lnTo>
                <a:lnTo>
                  <a:pt x="81" y="893"/>
                </a:lnTo>
                <a:lnTo>
                  <a:pt x="78" y="899"/>
                </a:lnTo>
                <a:lnTo>
                  <a:pt x="75" y="906"/>
                </a:lnTo>
                <a:lnTo>
                  <a:pt x="75" y="906"/>
                </a:lnTo>
                <a:lnTo>
                  <a:pt x="74" y="911"/>
                </a:lnTo>
                <a:lnTo>
                  <a:pt x="74" y="915"/>
                </a:lnTo>
                <a:lnTo>
                  <a:pt x="75" y="920"/>
                </a:lnTo>
                <a:lnTo>
                  <a:pt x="75" y="920"/>
                </a:lnTo>
                <a:lnTo>
                  <a:pt x="72" y="948"/>
                </a:lnTo>
                <a:lnTo>
                  <a:pt x="72" y="948"/>
                </a:lnTo>
                <a:lnTo>
                  <a:pt x="66" y="938"/>
                </a:lnTo>
                <a:lnTo>
                  <a:pt x="61" y="929"/>
                </a:lnTo>
                <a:lnTo>
                  <a:pt x="58" y="917"/>
                </a:lnTo>
                <a:lnTo>
                  <a:pt x="58" y="917"/>
                </a:lnTo>
                <a:lnTo>
                  <a:pt x="54" y="897"/>
                </a:lnTo>
                <a:lnTo>
                  <a:pt x="53" y="887"/>
                </a:lnTo>
                <a:lnTo>
                  <a:pt x="64" y="8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F43EB86D-0584-4DFE-93DA-6F75BB50A3E4}"/>
              </a:ext>
            </a:extLst>
          </p:cNvPr>
          <p:cNvSpPr>
            <a:spLocks noEditPoints="1"/>
          </p:cNvSpPr>
          <p:nvPr/>
        </p:nvSpPr>
        <p:spPr bwMode="auto">
          <a:xfrm>
            <a:off x="4506628" y="2697239"/>
            <a:ext cx="800298" cy="1713531"/>
          </a:xfrm>
          <a:custGeom>
            <a:avLst/>
            <a:gdLst>
              <a:gd name="T0" fmla="*/ 382 w 574"/>
              <a:gd name="T1" fmla="*/ 8 h 1229"/>
              <a:gd name="T2" fmla="*/ 351 w 574"/>
              <a:gd name="T3" fmla="*/ 124 h 1229"/>
              <a:gd name="T4" fmla="*/ 311 w 574"/>
              <a:gd name="T5" fmla="*/ 196 h 1229"/>
              <a:gd name="T6" fmla="*/ 193 w 574"/>
              <a:gd name="T7" fmla="*/ 310 h 1229"/>
              <a:gd name="T8" fmla="*/ 139 w 574"/>
              <a:gd name="T9" fmla="*/ 339 h 1229"/>
              <a:gd name="T10" fmla="*/ 74 w 574"/>
              <a:gd name="T11" fmla="*/ 343 h 1229"/>
              <a:gd name="T12" fmla="*/ 90 w 574"/>
              <a:gd name="T13" fmla="*/ 395 h 1229"/>
              <a:gd name="T14" fmla="*/ 97 w 574"/>
              <a:gd name="T15" fmla="*/ 414 h 1229"/>
              <a:gd name="T16" fmla="*/ 164 w 574"/>
              <a:gd name="T17" fmla="*/ 397 h 1229"/>
              <a:gd name="T18" fmla="*/ 215 w 574"/>
              <a:gd name="T19" fmla="*/ 386 h 1229"/>
              <a:gd name="T20" fmla="*/ 233 w 574"/>
              <a:gd name="T21" fmla="*/ 425 h 1229"/>
              <a:gd name="T22" fmla="*/ 218 w 574"/>
              <a:gd name="T23" fmla="*/ 510 h 1229"/>
              <a:gd name="T24" fmla="*/ 126 w 574"/>
              <a:gd name="T25" fmla="*/ 516 h 1229"/>
              <a:gd name="T26" fmla="*/ 97 w 574"/>
              <a:gd name="T27" fmla="*/ 558 h 1229"/>
              <a:gd name="T28" fmla="*/ 65 w 574"/>
              <a:gd name="T29" fmla="*/ 771 h 1229"/>
              <a:gd name="T30" fmla="*/ 5 w 574"/>
              <a:gd name="T31" fmla="*/ 793 h 1229"/>
              <a:gd name="T32" fmla="*/ 65 w 574"/>
              <a:gd name="T33" fmla="*/ 834 h 1229"/>
              <a:gd name="T34" fmla="*/ 102 w 574"/>
              <a:gd name="T35" fmla="*/ 1045 h 1229"/>
              <a:gd name="T36" fmla="*/ 167 w 574"/>
              <a:gd name="T37" fmla="*/ 1007 h 1229"/>
              <a:gd name="T38" fmla="*/ 239 w 574"/>
              <a:gd name="T39" fmla="*/ 1122 h 1229"/>
              <a:gd name="T40" fmla="*/ 325 w 574"/>
              <a:gd name="T41" fmla="*/ 1229 h 1229"/>
              <a:gd name="T42" fmla="*/ 441 w 574"/>
              <a:gd name="T43" fmla="*/ 1156 h 1229"/>
              <a:gd name="T44" fmla="*/ 507 w 574"/>
              <a:gd name="T45" fmla="*/ 1098 h 1229"/>
              <a:gd name="T46" fmla="*/ 500 w 574"/>
              <a:gd name="T47" fmla="*/ 956 h 1229"/>
              <a:gd name="T48" fmla="*/ 528 w 574"/>
              <a:gd name="T49" fmla="*/ 824 h 1229"/>
              <a:gd name="T50" fmla="*/ 541 w 574"/>
              <a:gd name="T51" fmla="*/ 664 h 1229"/>
              <a:gd name="T52" fmla="*/ 549 w 574"/>
              <a:gd name="T53" fmla="*/ 555 h 1229"/>
              <a:gd name="T54" fmla="*/ 537 w 574"/>
              <a:gd name="T55" fmla="*/ 446 h 1229"/>
              <a:gd name="T56" fmla="*/ 561 w 574"/>
              <a:gd name="T57" fmla="*/ 405 h 1229"/>
              <a:gd name="T58" fmla="*/ 546 w 574"/>
              <a:gd name="T59" fmla="*/ 269 h 1229"/>
              <a:gd name="T60" fmla="*/ 520 w 574"/>
              <a:gd name="T61" fmla="*/ 203 h 1229"/>
              <a:gd name="T62" fmla="*/ 487 w 574"/>
              <a:gd name="T63" fmla="*/ 159 h 1229"/>
              <a:gd name="T64" fmla="*/ 500 w 574"/>
              <a:gd name="T65" fmla="*/ 116 h 1229"/>
              <a:gd name="T66" fmla="*/ 504 w 574"/>
              <a:gd name="T67" fmla="*/ 51 h 1229"/>
              <a:gd name="T68" fmla="*/ 229 w 574"/>
              <a:gd name="T69" fmla="*/ 581 h 1229"/>
              <a:gd name="T70" fmla="*/ 268 w 574"/>
              <a:gd name="T71" fmla="*/ 756 h 1229"/>
              <a:gd name="T72" fmla="*/ 215 w 574"/>
              <a:gd name="T73" fmla="*/ 796 h 1229"/>
              <a:gd name="T74" fmla="*/ 237 w 574"/>
              <a:gd name="T75" fmla="*/ 690 h 1229"/>
              <a:gd name="T76" fmla="*/ 213 w 574"/>
              <a:gd name="T77" fmla="*/ 643 h 1229"/>
              <a:gd name="T78" fmla="*/ 110 w 574"/>
              <a:gd name="T79" fmla="*/ 587 h 1229"/>
              <a:gd name="T80" fmla="*/ 88 w 574"/>
              <a:gd name="T81" fmla="*/ 649 h 1229"/>
              <a:gd name="T82" fmla="*/ 410 w 574"/>
              <a:gd name="T83" fmla="*/ 1053 h 1229"/>
              <a:gd name="T84" fmla="*/ 399 w 574"/>
              <a:gd name="T85" fmla="*/ 1150 h 1229"/>
              <a:gd name="T86" fmla="*/ 322 w 574"/>
              <a:gd name="T87" fmla="*/ 1188 h 1229"/>
              <a:gd name="T88" fmla="*/ 257 w 574"/>
              <a:gd name="T89" fmla="*/ 1093 h 1229"/>
              <a:gd name="T90" fmla="*/ 284 w 574"/>
              <a:gd name="T91" fmla="*/ 1047 h 1229"/>
              <a:gd name="T92" fmla="*/ 284 w 574"/>
              <a:gd name="T93" fmla="*/ 1004 h 1229"/>
              <a:gd name="T94" fmla="*/ 271 w 574"/>
              <a:gd name="T95" fmla="*/ 950 h 1229"/>
              <a:gd name="T96" fmla="*/ 284 w 574"/>
              <a:gd name="T97" fmla="*/ 824 h 1229"/>
              <a:gd name="T98" fmla="*/ 301 w 574"/>
              <a:gd name="T99" fmla="*/ 950 h 1229"/>
              <a:gd name="T100" fmla="*/ 319 w 574"/>
              <a:gd name="T101" fmla="*/ 969 h 1229"/>
              <a:gd name="T102" fmla="*/ 364 w 574"/>
              <a:gd name="T103" fmla="*/ 1015 h 1229"/>
              <a:gd name="T104" fmla="*/ 334 w 574"/>
              <a:gd name="T105" fmla="*/ 793 h 1229"/>
              <a:gd name="T106" fmla="*/ 352 w 574"/>
              <a:gd name="T107" fmla="*/ 876 h 1229"/>
              <a:gd name="T108" fmla="*/ 325 w 574"/>
              <a:gd name="T109" fmla="*/ 902 h 1229"/>
              <a:gd name="T110" fmla="*/ 96 w 574"/>
              <a:gd name="T111" fmla="*/ 881 h 1229"/>
              <a:gd name="T112" fmla="*/ 126 w 574"/>
              <a:gd name="T113" fmla="*/ 1014 h 1229"/>
              <a:gd name="T114" fmla="*/ 96 w 574"/>
              <a:gd name="T115" fmla="*/ 901 h 1229"/>
              <a:gd name="T116" fmla="*/ 147 w 574"/>
              <a:gd name="T117" fmla="*/ 790 h 1229"/>
              <a:gd name="T118" fmla="*/ 125 w 574"/>
              <a:gd name="T119" fmla="*/ 766 h 1229"/>
              <a:gd name="T120" fmla="*/ 142 w 574"/>
              <a:gd name="T121" fmla="*/ 657 h 1229"/>
              <a:gd name="T122" fmla="*/ 121 w 574"/>
              <a:gd name="T123" fmla="*/ 729 h 1229"/>
              <a:gd name="T124" fmla="*/ 116 w 574"/>
              <a:gd name="T125" fmla="*/ 678 h 1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4" h="1229">
                <a:moveTo>
                  <a:pt x="467" y="17"/>
                </a:moveTo>
                <a:lnTo>
                  <a:pt x="467" y="17"/>
                </a:lnTo>
                <a:lnTo>
                  <a:pt x="462" y="15"/>
                </a:lnTo>
                <a:lnTo>
                  <a:pt x="450" y="9"/>
                </a:lnTo>
                <a:lnTo>
                  <a:pt x="432" y="3"/>
                </a:lnTo>
                <a:lnTo>
                  <a:pt x="421" y="2"/>
                </a:lnTo>
                <a:lnTo>
                  <a:pt x="410" y="0"/>
                </a:lnTo>
                <a:lnTo>
                  <a:pt x="410" y="0"/>
                </a:lnTo>
                <a:lnTo>
                  <a:pt x="399" y="2"/>
                </a:lnTo>
                <a:lnTo>
                  <a:pt x="390" y="4"/>
                </a:lnTo>
                <a:lnTo>
                  <a:pt x="382" y="8"/>
                </a:lnTo>
                <a:lnTo>
                  <a:pt x="375" y="14"/>
                </a:lnTo>
                <a:lnTo>
                  <a:pt x="369" y="21"/>
                </a:lnTo>
                <a:lnTo>
                  <a:pt x="364" y="29"/>
                </a:lnTo>
                <a:lnTo>
                  <a:pt x="359" y="39"/>
                </a:lnTo>
                <a:lnTo>
                  <a:pt x="356" y="50"/>
                </a:lnTo>
                <a:lnTo>
                  <a:pt x="356" y="50"/>
                </a:lnTo>
                <a:lnTo>
                  <a:pt x="352" y="61"/>
                </a:lnTo>
                <a:lnTo>
                  <a:pt x="351" y="73"/>
                </a:lnTo>
                <a:lnTo>
                  <a:pt x="350" y="87"/>
                </a:lnTo>
                <a:lnTo>
                  <a:pt x="350" y="100"/>
                </a:lnTo>
                <a:lnTo>
                  <a:pt x="351" y="124"/>
                </a:lnTo>
                <a:lnTo>
                  <a:pt x="351" y="134"/>
                </a:lnTo>
                <a:lnTo>
                  <a:pt x="350" y="142"/>
                </a:lnTo>
                <a:lnTo>
                  <a:pt x="350" y="142"/>
                </a:lnTo>
                <a:lnTo>
                  <a:pt x="347" y="156"/>
                </a:lnTo>
                <a:lnTo>
                  <a:pt x="345" y="165"/>
                </a:lnTo>
                <a:lnTo>
                  <a:pt x="341" y="173"/>
                </a:lnTo>
                <a:lnTo>
                  <a:pt x="352" y="173"/>
                </a:lnTo>
                <a:lnTo>
                  <a:pt x="350" y="181"/>
                </a:lnTo>
                <a:lnTo>
                  <a:pt x="350" y="181"/>
                </a:lnTo>
                <a:lnTo>
                  <a:pt x="330" y="187"/>
                </a:lnTo>
                <a:lnTo>
                  <a:pt x="311" y="196"/>
                </a:lnTo>
                <a:lnTo>
                  <a:pt x="301" y="201"/>
                </a:lnTo>
                <a:lnTo>
                  <a:pt x="292" y="206"/>
                </a:lnTo>
                <a:lnTo>
                  <a:pt x="292" y="206"/>
                </a:lnTo>
                <a:lnTo>
                  <a:pt x="283" y="213"/>
                </a:lnTo>
                <a:lnTo>
                  <a:pt x="269" y="225"/>
                </a:lnTo>
                <a:lnTo>
                  <a:pt x="243" y="254"/>
                </a:lnTo>
                <a:lnTo>
                  <a:pt x="217" y="283"/>
                </a:lnTo>
                <a:lnTo>
                  <a:pt x="203" y="301"/>
                </a:lnTo>
                <a:lnTo>
                  <a:pt x="203" y="301"/>
                </a:lnTo>
                <a:lnTo>
                  <a:pt x="198" y="305"/>
                </a:lnTo>
                <a:lnTo>
                  <a:pt x="193" y="310"/>
                </a:lnTo>
                <a:lnTo>
                  <a:pt x="181" y="318"/>
                </a:lnTo>
                <a:lnTo>
                  <a:pt x="161" y="328"/>
                </a:lnTo>
                <a:lnTo>
                  <a:pt x="161" y="328"/>
                </a:lnTo>
                <a:lnTo>
                  <a:pt x="156" y="332"/>
                </a:lnTo>
                <a:lnTo>
                  <a:pt x="153" y="335"/>
                </a:lnTo>
                <a:lnTo>
                  <a:pt x="149" y="339"/>
                </a:lnTo>
                <a:lnTo>
                  <a:pt x="144" y="343"/>
                </a:lnTo>
                <a:lnTo>
                  <a:pt x="144" y="343"/>
                </a:lnTo>
                <a:lnTo>
                  <a:pt x="143" y="343"/>
                </a:lnTo>
                <a:lnTo>
                  <a:pt x="142" y="343"/>
                </a:lnTo>
                <a:lnTo>
                  <a:pt x="139" y="339"/>
                </a:lnTo>
                <a:lnTo>
                  <a:pt x="137" y="337"/>
                </a:lnTo>
                <a:lnTo>
                  <a:pt x="133" y="335"/>
                </a:lnTo>
                <a:lnTo>
                  <a:pt x="126" y="334"/>
                </a:lnTo>
                <a:lnTo>
                  <a:pt x="118" y="334"/>
                </a:lnTo>
                <a:lnTo>
                  <a:pt x="118" y="334"/>
                </a:lnTo>
                <a:lnTo>
                  <a:pt x="98" y="334"/>
                </a:lnTo>
                <a:lnTo>
                  <a:pt x="86" y="334"/>
                </a:lnTo>
                <a:lnTo>
                  <a:pt x="81" y="334"/>
                </a:lnTo>
                <a:lnTo>
                  <a:pt x="79" y="335"/>
                </a:lnTo>
                <a:lnTo>
                  <a:pt x="75" y="338"/>
                </a:lnTo>
                <a:lnTo>
                  <a:pt x="74" y="343"/>
                </a:lnTo>
                <a:lnTo>
                  <a:pt x="74" y="343"/>
                </a:lnTo>
                <a:lnTo>
                  <a:pt x="73" y="348"/>
                </a:lnTo>
                <a:lnTo>
                  <a:pt x="73" y="352"/>
                </a:lnTo>
                <a:lnTo>
                  <a:pt x="75" y="363"/>
                </a:lnTo>
                <a:lnTo>
                  <a:pt x="77" y="372"/>
                </a:lnTo>
                <a:lnTo>
                  <a:pt x="79" y="376"/>
                </a:lnTo>
                <a:lnTo>
                  <a:pt x="79" y="389"/>
                </a:lnTo>
                <a:lnTo>
                  <a:pt x="79" y="389"/>
                </a:lnTo>
                <a:lnTo>
                  <a:pt x="80" y="390"/>
                </a:lnTo>
                <a:lnTo>
                  <a:pt x="82" y="393"/>
                </a:lnTo>
                <a:lnTo>
                  <a:pt x="90" y="395"/>
                </a:lnTo>
                <a:lnTo>
                  <a:pt x="101" y="397"/>
                </a:lnTo>
                <a:lnTo>
                  <a:pt x="111" y="394"/>
                </a:lnTo>
                <a:lnTo>
                  <a:pt x="111" y="394"/>
                </a:lnTo>
                <a:lnTo>
                  <a:pt x="113" y="391"/>
                </a:lnTo>
                <a:lnTo>
                  <a:pt x="113" y="390"/>
                </a:lnTo>
                <a:lnTo>
                  <a:pt x="114" y="389"/>
                </a:lnTo>
                <a:lnTo>
                  <a:pt x="122" y="389"/>
                </a:lnTo>
                <a:lnTo>
                  <a:pt x="92" y="411"/>
                </a:lnTo>
                <a:lnTo>
                  <a:pt x="92" y="411"/>
                </a:lnTo>
                <a:lnTo>
                  <a:pt x="94" y="413"/>
                </a:lnTo>
                <a:lnTo>
                  <a:pt x="97" y="414"/>
                </a:lnTo>
                <a:lnTo>
                  <a:pt x="101" y="413"/>
                </a:lnTo>
                <a:lnTo>
                  <a:pt x="101" y="413"/>
                </a:lnTo>
                <a:lnTo>
                  <a:pt x="110" y="407"/>
                </a:lnTo>
                <a:lnTo>
                  <a:pt x="115" y="405"/>
                </a:lnTo>
                <a:lnTo>
                  <a:pt x="122" y="402"/>
                </a:lnTo>
                <a:lnTo>
                  <a:pt x="122" y="402"/>
                </a:lnTo>
                <a:lnTo>
                  <a:pt x="133" y="401"/>
                </a:lnTo>
                <a:lnTo>
                  <a:pt x="145" y="400"/>
                </a:lnTo>
                <a:lnTo>
                  <a:pt x="156" y="399"/>
                </a:lnTo>
                <a:lnTo>
                  <a:pt x="164" y="397"/>
                </a:lnTo>
                <a:lnTo>
                  <a:pt x="164" y="397"/>
                </a:lnTo>
                <a:lnTo>
                  <a:pt x="171" y="394"/>
                </a:lnTo>
                <a:lnTo>
                  <a:pt x="175" y="391"/>
                </a:lnTo>
                <a:lnTo>
                  <a:pt x="175" y="391"/>
                </a:lnTo>
                <a:lnTo>
                  <a:pt x="177" y="393"/>
                </a:lnTo>
                <a:lnTo>
                  <a:pt x="184" y="395"/>
                </a:lnTo>
                <a:lnTo>
                  <a:pt x="192" y="396"/>
                </a:lnTo>
                <a:lnTo>
                  <a:pt x="195" y="396"/>
                </a:lnTo>
                <a:lnTo>
                  <a:pt x="199" y="394"/>
                </a:lnTo>
                <a:lnTo>
                  <a:pt x="199" y="394"/>
                </a:lnTo>
                <a:lnTo>
                  <a:pt x="210" y="388"/>
                </a:lnTo>
                <a:lnTo>
                  <a:pt x="215" y="386"/>
                </a:lnTo>
                <a:lnTo>
                  <a:pt x="221" y="386"/>
                </a:lnTo>
                <a:lnTo>
                  <a:pt x="221" y="386"/>
                </a:lnTo>
                <a:lnTo>
                  <a:pt x="226" y="386"/>
                </a:lnTo>
                <a:lnTo>
                  <a:pt x="230" y="389"/>
                </a:lnTo>
                <a:lnTo>
                  <a:pt x="240" y="397"/>
                </a:lnTo>
                <a:lnTo>
                  <a:pt x="251" y="408"/>
                </a:lnTo>
                <a:lnTo>
                  <a:pt x="251" y="408"/>
                </a:lnTo>
                <a:lnTo>
                  <a:pt x="249" y="410"/>
                </a:lnTo>
                <a:lnTo>
                  <a:pt x="241" y="416"/>
                </a:lnTo>
                <a:lnTo>
                  <a:pt x="237" y="419"/>
                </a:lnTo>
                <a:lnTo>
                  <a:pt x="233" y="425"/>
                </a:lnTo>
                <a:lnTo>
                  <a:pt x="229" y="431"/>
                </a:lnTo>
                <a:lnTo>
                  <a:pt x="227" y="437"/>
                </a:lnTo>
                <a:lnTo>
                  <a:pt x="227" y="437"/>
                </a:lnTo>
                <a:lnTo>
                  <a:pt x="224" y="447"/>
                </a:lnTo>
                <a:lnTo>
                  <a:pt x="224" y="458"/>
                </a:lnTo>
                <a:lnTo>
                  <a:pt x="223" y="484"/>
                </a:lnTo>
                <a:lnTo>
                  <a:pt x="224" y="515"/>
                </a:lnTo>
                <a:lnTo>
                  <a:pt x="224" y="515"/>
                </a:lnTo>
                <a:lnTo>
                  <a:pt x="223" y="513"/>
                </a:lnTo>
                <a:lnTo>
                  <a:pt x="222" y="512"/>
                </a:lnTo>
                <a:lnTo>
                  <a:pt x="218" y="510"/>
                </a:lnTo>
                <a:lnTo>
                  <a:pt x="213" y="508"/>
                </a:lnTo>
                <a:lnTo>
                  <a:pt x="205" y="507"/>
                </a:lnTo>
                <a:lnTo>
                  <a:pt x="194" y="504"/>
                </a:lnTo>
                <a:lnTo>
                  <a:pt x="181" y="504"/>
                </a:lnTo>
                <a:lnTo>
                  <a:pt x="181" y="504"/>
                </a:lnTo>
                <a:lnTo>
                  <a:pt x="154" y="503"/>
                </a:lnTo>
                <a:lnTo>
                  <a:pt x="144" y="504"/>
                </a:lnTo>
                <a:lnTo>
                  <a:pt x="138" y="505"/>
                </a:lnTo>
                <a:lnTo>
                  <a:pt x="132" y="508"/>
                </a:lnTo>
                <a:lnTo>
                  <a:pt x="128" y="512"/>
                </a:lnTo>
                <a:lnTo>
                  <a:pt x="126" y="516"/>
                </a:lnTo>
                <a:lnTo>
                  <a:pt x="122" y="522"/>
                </a:lnTo>
                <a:lnTo>
                  <a:pt x="122" y="522"/>
                </a:lnTo>
                <a:lnTo>
                  <a:pt x="120" y="530"/>
                </a:lnTo>
                <a:lnTo>
                  <a:pt x="119" y="537"/>
                </a:lnTo>
                <a:lnTo>
                  <a:pt x="119" y="548"/>
                </a:lnTo>
                <a:lnTo>
                  <a:pt x="119" y="555"/>
                </a:lnTo>
                <a:lnTo>
                  <a:pt x="120" y="559"/>
                </a:lnTo>
                <a:lnTo>
                  <a:pt x="120" y="559"/>
                </a:lnTo>
                <a:lnTo>
                  <a:pt x="116" y="558"/>
                </a:lnTo>
                <a:lnTo>
                  <a:pt x="108" y="558"/>
                </a:lnTo>
                <a:lnTo>
                  <a:pt x="97" y="558"/>
                </a:lnTo>
                <a:lnTo>
                  <a:pt x="91" y="559"/>
                </a:lnTo>
                <a:lnTo>
                  <a:pt x="87" y="561"/>
                </a:lnTo>
                <a:lnTo>
                  <a:pt x="87" y="561"/>
                </a:lnTo>
                <a:lnTo>
                  <a:pt x="81" y="566"/>
                </a:lnTo>
                <a:lnTo>
                  <a:pt x="79" y="570"/>
                </a:lnTo>
                <a:lnTo>
                  <a:pt x="77" y="575"/>
                </a:lnTo>
                <a:lnTo>
                  <a:pt x="76" y="577"/>
                </a:lnTo>
                <a:lnTo>
                  <a:pt x="76" y="577"/>
                </a:lnTo>
                <a:lnTo>
                  <a:pt x="74" y="599"/>
                </a:lnTo>
                <a:lnTo>
                  <a:pt x="74" y="599"/>
                </a:lnTo>
                <a:lnTo>
                  <a:pt x="65" y="771"/>
                </a:lnTo>
                <a:lnTo>
                  <a:pt x="65" y="786"/>
                </a:lnTo>
                <a:lnTo>
                  <a:pt x="65" y="786"/>
                </a:lnTo>
                <a:lnTo>
                  <a:pt x="33" y="783"/>
                </a:lnTo>
                <a:lnTo>
                  <a:pt x="11" y="783"/>
                </a:lnTo>
                <a:lnTo>
                  <a:pt x="3" y="783"/>
                </a:lnTo>
                <a:lnTo>
                  <a:pt x="1" y="785"/>
                </a:lnTo>
                <a:lnTo>
                  <a:pt x="0" y="786"/>
                </a:lnTo>
                <a:lnTo>
                  <a:pt x="0" y="786"/>
                </a:lnTo>
                <a:lnTo>
                  <a:pt x="0" y="787"/>
                </a:lnTo>
                <a:lnTo>
                  <a:pt x="1" y="790"/>
                </a:lnTo>
                <a:lnTo>
                  <a:pt x="5" y="793"/>
                </a:lnTo>
                <a:lnTo>
                  <a:pt x="16" y="799"/>
                </a:lnTo>
                <a:lnTo>
                  <a:pt x="16" y="799"/>
                </a:lnTo>
                <a:lnTo>
                  <a:pt x="40" y="811"/>
                </a:lnTo>
                <a:lnTo>
                  <a:pt x="57" y="821"/>
                </a:lnTo>
                <a:lnTo>
                  <a:pt x="57" y="821"/>
                </a:lnTo>
                <a:lnTo>
                  <a:pt x="58" y="826"/>
                </a:lnTo>
                <a:lnTo>
                  <a:pt x="59" y="832"/>
                </a:lnTo>
                <a:lnTo>
                  <a:pt x="59" y="832"/>
                </a:lnTo>
                <a:lnTo>
                  <a:pt x="62" y="833"/>
                </a:lnTo>
                <a:lnTo>
                  <a:pt x="63" y="834"/>
                </a:lnTo>
                <a:lnTo>
                  <a:pt x="65" y="834"/>
                </a:lnTo>
                <a:lnTo>
                  <a:pt x="65" y="834"/>
                </a:lnTo>
                <a:lnTo>
                  <a:pt x="67" y="868"/>
                </a:lnTo>
                <a:lnTo>
                  <a:pt x="68" y="902"/>
                </a:lnTo>
                <a:lnTo>
                  <a:pt x="71" y="941"/>
                </a:lnTo>
                <a:lnTo>
                  <a:pt x="74" y="962"/>
                </a:lnTo>
                <a:lnTo>
                  <a:pt x="77" y="981"/>
                </a:lnTo>
                <a:lnTo>
                  <a:pt x="81" y="1000"/>
                </a:lnTo>
                <a:lnTo>
                  <a:pt x="86" y="1015"/>
                </a:lnTo>
                <a:lnTo>
                  <a:pt x="92" y="1030"/>
                </a:lnTo>
                <a:lnTo>
                  <a:pt x="98" y="1041"/>
                </a:lnTo>
                <a:lnTo>
                  <a:pt x="102" y="1045"/>
                </a:lnTo>
                <a:lnTo>
                  <a:pt x="105" y="1048"/>
                </a:lnTo>
                <a:lnTo>
                  <a:pt x="110" y="1049"/>
                </a:lnTo>
                <a:lnTo>
                  <a:pt x="114" y="1051"/>
                </a:lnTo>
                <a:lnTo>
                  <a:pt x="114" y="1051"/>
                </a:lnTo>
                <a:lnTo>
                  <a:pt x="124" y="1051"/>
                </a:lnTo>
                <a:lnTo>
                  <a:pt x="132" y="1048"/>
                </a:lnTo>
                <a:lnTo>
                  <a:pt x="139" y="1043"/>
                </a:lnTo>
                <a:lnTo>
                  <a:pt x="145" y="1037"/>
                </a:lnTo>
                <a:lnTo>
                  <a:pt x="152" y="1031"/>
                </a:lnTo>
                <a:lnTo>
                  <a:pt x="158" y="1024"/>
                </a:lnTo>
                <a:lnTo>
                  <a:pt x="167" y="1007"/>
                </a:lnTo>
                <a:lnTo>
                  <a:pt x="175" y="990"/>
                </a:lnTo>
                <a:lnTo>
                  <a:pt x="179" y="975"/>
                </a:lnTo>
                <a:lnTo>
                  <a:pt x="183" y="961"/>
                </a:lnTo>
                <a:lnTo>
                  <a:pt x="213" y="977"/>
                </a:lnTo>
                <a:lnTo>
                  <a:pt x="213" y="977"/>
                </a:lnTo>
                <a:lnTo>
                  <a:pt x="213" y="987"/>
                </a:lnTo>
                <a:lnTo>
                  <a:pt x="217" y="1015"/>
                </a:lnTo>
                <a:lnTo>
                  <a:pt x="223" y="1054"/>
                </a:lnTo>
                <a:lnTo>
                  <a:pt x="227" y="1076"/>
                </a:lnTo>
                <a:lnTo>
                  <a:pt x="233" y="1099"/>
                </a:lnTo>
                <a:lnTo>
                  <a:pt x="239" y="1122"/>
                </a:lnTo>
                <a:lnTo>
                  <a:pt x="246" y="1145"/>
                </a:lnTo>
                <a:lnTo>
                  <a:pt x="256" y="1166"/>
                </a:lnTo>
                <a:lnTo>
                  <a:pt x="267" y="1185"/>
                </a:lnTo>
                <a:lnTo>
                  <a:pt x="272" y="1194"/>
                </a:lnTo>
                <a:lnTo>
                  <a:pt x="279" y="1202"/>
                </a:lnTo>
                <a:lnTo>
                  <a:pt x="285" y="1208"/>
                </a:lnTo>
                <a:lnTo>
                  <a:pt x="292" y="1216"/>
                </a:lnTo>
                <a:lnTo>
                  <a:pt x="300" y="1221"/>
                </a:lnTo>
                <a:lnTo>
                  <a:pt x="308" y="1224"/>
                </a:lnTo>
                <a:lnTo>
                  <a:pt x="317" y="1227"/>
                </a:lnTo>
                <a:lnTo>
                  <a:pt x="325" y="1229"/>
                </a:lnTo>
                <a:lnTo>
                  <a:pt x="325" y="1229"/>
                </a:lnTo>
                <a:lnTo>
                  <a:pt x="342" y="1229"/>
                </a:lnTo>
                <a:lnTo>
                  <a:pt x="359" y="1227"/>
                </a:lnTo>
                <a:lnTo>
                  <a:pt x="374" y="1222"/>
                </a:lnTo>
                <a:lnTo>
                  <a:pt x="387" y="1216"/>
                </a:lnTo>
                <a:lnTo>
                  <a:pt x="399" y="1207"/>
                </a:lnTo>
                <a:lnTo>
                  <a:pt x="409" y="1198"/>
                </a:lnTo>
                <a:lnTo>
                  <a:pt x="419" y="1188"/>
                </a:lnTo>
                <a:lnTo>
                  <a:pt x="427" y="1177"/>
                </a:lnTo>
                <a:lnTo>
                  <a:pt x="435" y="1167"/>
                </a:lnTo>
                <a:lnTo>
                  <a:pt x="441" y="1156"/>
                </a:lnTo>
                <a:lnTo>
                  <a:pt x="449" y="1138"/>
                </a:lnTo>
                <a:lnTo>
                  <a:pt x="455" y="1125"/>
                </a:lnTo>
                <a:lnTo>
                  <a:pt x="456" y="1119"/>
                </a:lnTo>
                <a:lnTo>
                  <a:pt x="456" y="1119"/>
                </a:lnTo>
                <a:lnTo>
                  <a:pt x="470" y="1116"/>
                </a:lnTo>
                <a:lnTo>
                  <a:pt x="482" y="1113"/>
                </a:lnTo>
                <a:lnTo>
                  <a:pt x="494" y="1108"/>
                </a:lnTo>
                <a:lnTo>
                  <a:pt x="494" y="1108"/>
                </a:lnTo>
                <a:lnTo>
                  <a:pt x="504" y="1103"/>
                </a:lnTo>
                <a:lnTo>
                  <a:pt x="506" y="1100"/>
                </a:lnTo>
                <a:lnTo>
                  <a:pt x="507" y="1098"/>
                </a:lnTo>
                <a:lnTo>
                  <a:pt x="509" y="1094"/>
                </a:lnTo>
                <a:lnTo>
                  <a:pt x="507" y="1089"/>
                </a:lnTo>
                <a:lnTo>
                  <a:pt x="505" y="1085"/>
                </a:lnTo>
                <a:lnTo>
                  <a:pt x="500" y="1079"/>
                </a:lnTo>
                <a:lnTo>
                  <a:pt x="483" y="1057"/>
                </a:lnTo>
                <a:lnTo>
                  <a:pt x="483" y="1057"/>
                </a:lnTo>
                <a:lnTo>
                  <a:pt x="489" y="1015"/>
                </a:lnTo>
                <a:lnTo>
                  <a:pt x="489" y="1015"/>
                </a:lnTo>
                <a:lnTo>
                  <a:pt x="495" y="992"/>
                </a:lnTo>
                <a:lnTo>
                  <a:pt x="499" y="969"/>
                </a:lnTo>
                <a:lnTo>
                  <a:pt x="500" y="956"/>
                </a:lnTo>
                <a:lnTo>
                  <a:pt x="500" y="941"/>
                </a:lnTo>
                <a:lnTo>
                  <a:pt x="500" y="941"/>
                </a:lnTo>
                <a:lnTo>
                  <a:pt x="499" y="910"/>
                </a:lnTo>
                <a:lnTo>
                  <a:pt x="495" y="879"/>
                </a:lnTo>
                <a:lnTo>
                  <a:pt x="492" y="848"/>
                </a:lnTo>
                <a:lnTo>
                  <a:pt x="492" y="848"/>
                </a:lnTo>
                <a:lnTo>
                  <a:pt x="498" y="845"/>
                </a:lnTo>
                <a:lnTo>
                  <a:pt x="510" y="839"/>
                </a:lnTo>
                <a:lnTo>
                  <a:pt x="517" y="834"/>
                </a:lnTo>
                <a:lnTo>
                  <a:pt x="523" y="830"/>
                </a:lnTo>
                <a:lnTo>
                  <a:pt x="528" y="824"/>
                </a:lnTo>
                <a:lnTo>
                  <a:pt x="530" y="819"/>
                </a:lnTo>
                <a:lnTo>
                  <a:pt x="530" y="819"/>
                </a:lnTo>
                <a:lnTo>
                  <a:pt x="533" y="798"/>
                </a:lnTo>
                <a:lnTo>
                  <a:pt x="535" y="769"/>
                </a:lnTo>
                <a:lnTo>
                  <a:pt x="538" y="740"/>
                </a:lnTo>
                <a:lnTo>
                  <a:pt x="539" y="720"/>
                </a:lnTo>
                <a:lnTo>
                  <a:pt x="539" y="720"/>
                </a:lnTo>
                <a:lnTo>
                  <a:pt x="539" y="705"/>
                </a:lnTo>
                <a:lnTo>
                  <a:pt x="539" y="686"/>
                </a:lnTo>
                <a:lnTo>
                  <a:pt x="541" y="664"/>
                </a:lnTo>
                <a:lnTo>
                  <a:pt x="541" y="664"/>
                </a:lnTo>
                <a:lnTo>
                  <a:pt x="556" y="646"/>
                </a:lnTo>
                <a:lnTo>
                  <a:pt x="568" y="632"/>
                </a:lnTo>
                <a:lnTo>
                  <a:pt x="574" y="621"/>
                </a:lnTo>
                <a:lnTo>
                  <a:pt x="574" y="621"/>
                </a:lnTo>
                <a:lnTo>
                  <a:pt x="574" y="617"/>
                </a:lnTo>
                <a:lnTo>
                  <a:pt x="573" y="610"/>
                </a:lnTo>
                <a:lnTo>
                  <a:pt x="566" y="593"/>
                </a:lnTo>
                <a:lnTo>
                  <a:pt x="558" y="576"/>
                </a:lnTo>
                <a:lnTo>
                  <a:pt x="552" y="564"/>
                </a:lnTo>
                <a:lnTo>
                  <a:pt x="552" y="564"/>
                </a:lnTo>
                <a:lnTo>
                  <a:pt x="549" y="555"/>
                </a:lnTo>
                <a:lnTo>
                  <a:pt x="546" y="544"/>
                </a:lnTo>
                <a:lnTo>
                  <a:pt x="544" y="531"/>
                </a:lnTo>
                <a:lnTo>
                  <a:pt x="544" y="531"/>
                </a:lnTo>
                <a:lnTo>
                  <a:pt x="548" y="528"/>
                </a:lnTo>
                <a:lnTo>
                  <a:pt x="549" y="525"/>
                </a:lnTo>
                <a:lnTo>
                  <a:pt x="550" y="522"/>
                </a:lnTo>
                <a:lnTo>
                  <a:pt x="550" y="522"/>
                </a:lnTo>
                <a:lnTo>
                  <a:pt x="539" y="509"/>
                </a:lnTo>
                <a:lnTo>
                  <a:pt x="539" y="454"/>
                </a:lnTo>
                <a:lnTo>
                  <a:pt x="539" y="454"/>
                </a:lnTo>
                <a:lnTo>
                  <a:pt x="537" y="446"/>
                </a:lnTo>
                <a:lnTo>
                  <a:pt x="535" y="441"/>
                </a:lnTo>
                <a:lnTo>
                  <a:pt x="535" y="437"/>
                </a:lnTo>
                <a:lnTo>
                  <a:pt x="535" y="437"/>
                </a:lnTo>
                <a:lnTo>
                  <a:pt x="535" y="434"/>
                </a:lnTo>
                <a:lnTo>
                  <a:pt x="534" y="428"/>
                </a:lnTo>
                <a:lnTo>
                  <a:pt x="533" y="419"/>
                </a:lnTo>
                <a:lnTo>
                  <a:pt x="533" y="419"/>
                </a:lnTo>
                <a:lnTo>
                  <a:pt x="545" y="413"/>
                </a:lnTo>
                <a:lnTo>
                  <a:pt x="555" y="408"/>
                </a:lnTo>
                <a:lnTo>
                  <a:pt x="561" y="405"/>
                </a:lnTo>
                <a:lnTo>
                  <a:pt x="561" y="405"/>
                </a:lnTo>
                <a:lnTo>
                  <a:pt x="561" y="402"/>
                </a:lnTo>
                <a:lnTo>
                  <a:pt x="562" y="395"/>
                </a:lnTo>
                <a:lnTo>
                  <a:pt x="563" y="376"/>
                </a:lnTo>
                <a:lnTo>
                  <a:pt x="565" y="356"/>
                </a:lnTo>
                <a:lnTo>
                  <a:pt x="563" y="349"/>
                </a:lnTo>
                <a:lnTo>
                  <a:pt x="563" y="345"/>
                </a:lnTo>
                <a:lnTo>
                  <a:pt x="563" y="345"/>
                </a:lnTo>
                <a:lnTo>
                  <a:pt x="560" y="332"/>
                </a:lnTo>
                <a:lnTo>
                  <a:pt x="555" y="305"/>
                </a:lnTo>
                <a:lnTo>
                  <a:pt x="549" y="278"/>
                </a:lnTo>
                <a:lnTo>
                  <a:pt x="546" y="269"/>
                </a:lnTo>
                <a:lnTo>
                  <a:pt x="544" y="263"/>
                </a:lnTo>
                <a:lnTo>
                  <a:pt x="544" y="263"/>
                </a:lnTo>
                <a:lnTo>
                  <a:pt x="541" y="258"/>
                </a:lnTo>
                <a:lnTo>
                  <a:pt x="540" y="253"/>
                </a:lnTo>
                <a:lnTo>
                  <a:pt x="539" y="247"/>
                </a:lnTo>
                <a:lnTo>
                  <a:pt x="535" y="238"/>
                </a:lnTo>
                <a:lnTo>
                  <a:pt x="535" y="238"/>
                </a:lnTo>
                <a:lnTo>
                  <a:pt x="528" y="220"/>
                </a:lnTo>
                <a:lnTo>
                  <a:pt x="522" y="208"/>
                </a:lnTo>
                <a:lnTo>
                  <a:pt x="522" y="208"/>
                </a:lnTo>
                <a:lnTo>
                  <a:pt x="520" y="203"/>
                </a:lnTo>
                <a:lnTo>
                  <a:pt x="517" y="196"/>
                </a:lnTo>
                <a:lnTo>
                  <a:pt x="513" y="189"/>
                </a:lnTo>
                <a:lnTo>
                  <a:pt x="511" y="186"/>
                </a:lnTo>
                <a:lnTo>
                  <a:pt x="509" y="184"/>
                </a:lnTo>
                <a:lnTo>
                  <a:pt x="509" y="184"/>
                </a:lnTo>
                <a:lnTo>
                  <a:pt x="500" y="180"/>
                </a:lnTo>
                <a:lnTo>
                  <a:pt x="488" y="176"/>
                </a:lnTo>
                <a:lnTo>
                  <a:pt x="472" y="173"/>
                </a:lnTo>
                <a:lnTo>
                  <a:pt x="472" y="173"/>
                </a:lnTo>
                <a:lnTo>
                  <a:pt x="477" y="169"/>
                </a:lnTo>
                <a:lnTo>
                  <a:pt x="487" y="159"/>
                </a:lnTo>
                <a:lnTo>
                  <a:pt x="487" y="159"/>
                </a:lnTo>
                <a:lnTo>
                  <a:pt x="490" y="153"/>
                </a:lnTo>
                <a:lnTo>
                  <a:pt x="493" y="148"/>
                </a:lnTo>
                <a:lnTo>
                  <a:pt x="494" y="144"/>
                </a:lnTo>
                <a:lnTo>
                  <a:pt x="494" y="138"/>
                </a:lnTo>
                <a:lnTo>
                  <a:pt x="494" y="138"/>
                </a:lnTo>
                <a:lnTo>
                  <a:pt x="496" y="129"/>
                </a:lnTo>
                <a:lnTo>
                  <a:pt x="498" y="127"/>
                </a:lnTo>
                <a:lnTo>
                  <a:pt x="498" y="127"/>
                </a:lnTo>
                <a:lnTo>
                  <a:pt x="500" y="116"/>
                </a:lnTo>
                <a:lnTo>
                  <a:pt x="500" y="116"/>
                </a:lnTo>
                <a:lnTo>
                  <a:pt x="501" y="110"/>
                </a:lnTo>
                <a:lnTo>
                  <a:pt x="501" y="105"/>
                </a:lnTo>
                <a:lnTo>
                  <a:pt x="500" y="101"/>
                </a:lnTo>
                <a:lnTo>
                  <a:pt x="494" y="88"/>
                </a:lnTo>
                <a:lnTo>
                  <a:pt x="494" y="88"/>
                </a:lnTo>
                <a:lnTo>
                  <a:pt x="494" y="78"/>
                </a:lnTo>
                <a:lnTo>
                  <a:pt x="495" y="70"/>
                </a:lnTo>
                <a:lnTo>
                  <a:pt x="498" y="61"/>
                </a:lnTo>
                <a:lnTo>
                  <a:pt x="498" y="61"/>
                </a:lnTo>
                <a:lnTo>
                  <a:pt x="500" y="55"/>
                </a:lnTo>
                <a:lnTo>
                  <a:pt x="504" y="51"/>
                </a:lnTo>
                <a:lnTo>
                  <a:pt x="505" y="49"/>
                </a:lnTo>
                <a:lnTo>
                  <a:pt x="505" y="48"/>
                </a:lnTo>
                <a:lnTo>
                  <a:pt x="505" y="45"/>
                </a:lnTo>
                <a:lnTo>
                  <a:pt x="503" y="42"/>
                </a:lnTo>
                <a:lnTo>
                  <a:pt x="503" y="42"/>
                </a:lnTo>
                <a:lnTo>
                  <a:pt x="499" y="38"/>
                </a:lnTo>
                <a:lnTo>
                  <a:pt x="494" y="33"/>
                </a:lnTo>
                <a:lnTo>
                  <a:pt x="483" y="26"/>
                </a:lnTo>
                <a:lnTo>
                  <a:pt x="467" y="17"/>
                </a:lnTo>
                <a:lnTo>
                  <a:pt x="467" y="17"/>
                </a:lnTo>
                <a:close/>
                <a:moveTo>
                  <a:pt x="229" y="581"/>
                </a:moveTo>
                <a:lnTo>
                  <a:pt x="229" y="581"/>
                </a:lnTo>
                <a:lnTo>
                  <a:pt x="230" y="593"/>
                </a:lnTo>
                <a:lnTo>
                  <a:pt x="232" y="601"/>
                </a:lnTo>
                <a:lnTo>
                  <a:pt x="233" y="605"/>
                </a:lnTo>
                <a:lnTo>
                  <a:pt x="235" y="607"/>
                </a:lnTo>
                <a:lnTo>
                  <a:pt x="235" y="607"/>
                </a:lnTo>
                <a:lnTo>
                  <a:pt x="245" y="612"/>
                </a:lnTo>
                <a:lnTo>
                  <a:pt x="265" y="617"/>
                </a:lnTo>
                <a:lnTo>
                  <a:pt x="290" y="624"/>
                </a:lnTo>
                <a:lnTo>
                  <a:pt x="286" y="690"/>
                </a:lnTo>
                <a:lnTo>
                  <a:pt x="268" y="756"/>
                </a:lnTo>
                <a:lnTo>
                  <a:pt x="268" y="756"/>
                </a:lnTo>
                <a:lnTo>
                  <a:pt x="246" y="810"/>
                </a:lnTo>
                <a:lnTo>
                  <a:pt x="246" y="810"/>
                </a:lnTo>
                <a:lnTo>
                  <a:pt x="233" y="848"/>
                </a:lnTo>
                <a:lnTo>
                  <a:pt x="227" y="865"/>
                </a:lnTo>
                <a:lnTo>
                  <a:pt x="227" y="865"/>
                </a:lnTo>
                <a:lnTo>
                  <a:pt x="222" y="850"/>
                </a:lnTo>
                <a:lnTo>
                  <a:pt x="218" y="837"/>
                </a:lnTo>
                <a:lnTo>
                  <a:pt x="216" y="821"/>
                </a:lnTo>
                <a:lnTo>
                  <a:pt x="216" y="821"/>
                </a:lnTo>
                <a:lnTo>
                  <a:pt x="215" y="796"/>
                </a:lnTo>
                <a:lnTo>
                  <a:pt x="215" y="760"/>
                </a:lnTo>
                <a:lnTo>
                  <a:pt x="216" y="714"/>
                </a:lnTo>
                <a:lnTo>
                  <a:pt x="216" y="714"/>
                </a:lnTo>
                <a:lnTo>
                  <a:pt x="216" y="713"/>
                </a:lnTo>
                <a:lnTo>
                  <a:pt x="217" y="712"/>
                </a:lnTo>
                <a:lnTo>
                  <a:pt x="221" y="712"/>
                </a:lnTo>
                <a:lnTo>
                  <a:pt x="221" y="712"/>
                </a:lnTo>
                <a:lnTo>
                  <a:pt x="223" y="711"/>
                </a:lnTo>
                <a:lnTo>
                  <a:pt x="227" y="707"/>
                </a:lnTo>
                <a:lnTo>
                  <a:pt x="232" y="698"/>
                </a:lnTo>
                <a:lnTo>
                  <a:pt x="237" y="690"/>
                </a:lnTo>
                <a:lnTo>
                  <a:pt x="238" y="684"/>
                </a:lnTo>
                <a:lnTo>
                  <a:pt x="238" y="684"/>
                </a:lnTo>
                <a:lnTo>
                  <a:pt x="234" y="678"/>
                </a:lnTo>
                <a:lnTo>
                  <a:pt x="227" y="668"/>
                </a:lnTo>
                <a:lnTo>
                  <a:pt x="216" y="654"/>
                </a:lnTo>
                <a:lnTo>
                  <a:pt x="216" y="654"/>
                </a:lnTo>
                <a:lnTo>
                  <a:pt x="212" y="651"/>
                </a:lnTo>
                <a:lnTo>
                  <a:pt x="211" y="647"/>
                </a:lnTo>
                <a:lnTo>
                  <a:pt x="212" y="645"/>
                </a:lnTo>
                <a:lnTo>
                  <a:pt x="213" y="643"/>
                </a:lnTo>
                <a:lnTo>
                  <a:pt x="213" y="643"/>
                </a:lnTo>
                <a:lnTo>
                  <a:pt x="216" y="635"/>
                </a:lnTo>
                <a:lnTo>
                  <a:pt x="218" y="626"/>
                </a:lnTo>
                <a:lnTo>
                  <a:pt x="221" y="613"/>
                </a:lnTo>
                <a:lnTo>
                  <a:pt x="221" y="581"/>
                </a:lnTo>
                <a:lnTo>
                  <a:pt x="229" y="581"/>
                </a:lnTo>
                <a:close/>
                <a:moveTo>
                  <a:pt x="92" y="577"/>
                </a:moveTo>
                <a:lnTo>
                  <a:pt x="92" y="577"/>
                </a:lnTo>
                <a:lnTo>
                  <a:pt x="97" y="581"/>
                </a:lnTo>
                <a:lnTo>
                  <a:pt x="107" y="586"/>
                </a:lnTo>
                <a:lnTo>
                  <a:pt x="107" y="586"/>
                </a:lnTo>
                <a:lnTo>
                  <a:pt x="110" y="587"/>
                </a:lnTo>
                <a:lnTo>
                  <a:pt x="114" y="587"/>
                </a:lnTo>
                <a:lnTo>
                  <a:pt x="116" y="587"/>
                </a:lnTo>
                <a:lnTo>
                  <a:pt x="118" y="588"/>
                </a:lnTo>
                <a:lnTo>
                  <a:pt x="118" y="588"/>
                </a:lnTo>
                <a:lnTo>
                  <a:pt x="111" y="613"/>
                </a:lnTo>
                <a:lnTo>
                  <a:pt x="111" y="613"/>
                </a:lnTo>
                <a:lnTo>
                  <a:pt x="104" y="622"/>
                </a:lnTo>
                <a:lnTo>
                  <a:pt x="98" y="630"/>
                </a:lnTo>
                <a:lnTo>
                  <a:pt x="92" y="638"/>
                </a:lnTo>
                <a:lnTo>
                  <a:pt x="92" y="638"/>
                </a:lnTo>
                <a:lnTo>
                  <a:pt x="88" y="649"/>
                </a:lnTo>
                <a:lnTo>
                  <a:pt x="84" y="664"/>
                </a:lnTo>
                <a:lnTo>
                  <a:pt x="79" y="684"/>
                </a:lnTo>
                <a:lnTo>
                  <a:pt x="81" y="599"/>
                </a:lnTo>
                <a:lnTo>
                  <a:pt x="85" y="592"/>
                </a:lnTo>
                <a:lnTo>
                  <a:pt x="85" y="581"/>
                </a:lnTo>
                <a:lnTo>
                  <a:pt x="92" y="577"/>
                </a:lnTo>
                <a:close/>
                <a:moveTo>
                  <a:pt x="402" y="1029"/>
                </a:moveTo>
                <a:lnTo>
                  <a:pt x="402" y="1029"/>
                </a:lnTo>
                <a:lnTo>
                  <a:pt x="404" y="1040"/>
                </a:lnTo>
                <a:lnTo>
                  <a:pt x="408" y="1048"/>
                </a:lnTo>
                <a:lnTo>
                  <a:pt x="410" y="1053"/>
                </a:lnTo>
                <a:lnTo>
                  <a:pt x="410" y="1053"/>
                </a:lnTo>
                <a:lnTo>
                  <a:pt x="415" y="1062"/>
                </a:lnTo>
                <a:lnTo>
                  <a:pt x="415" y="1062"/>
                </a:lnTo>
                <a:lnTo>
                  <a:pt x="420" y="1070"/>
                </a:lnTo>
                <a:lnTo>
                  <a:pt x="424" y="1081"/>
                </a:lnTo>
                <a:lnTo>
                  <a:pt x="428" y="1094"/>
                </a:lnTo>
                <a:lnTo>
                  <a:pt x="428" y="1094"/>
                </a:lnTo>
                <a:lnTo>
                  <a:pt x="424" y="1106"/>
                </a:lnTo>
                <a:lnTo>
                  <a:pt x="418" y="1120"/>
                </a:lnTo>
                <a:lnTo>
                  <a:pt x="409" y="1134"/>
                </a:lnTo>
                <a:lnTo>
                  <a:pt x="399" y="1150"/>
                </a:lnTo>
                <a:lnTo>
                  <a:pt x="387" y="1166"/>
                </a:lnTo>
                <a:lnTo>
                  <a:pt x="380" y="1172"/>
                </a:lnTo>
                <a:lnTo>
                  <a:pt x="373" y="1178"/>
                </a:lnTo>
                <a:lnTo>
                  <a:pt x="365" y="1184"/>
                </a:lnTo>
                <a:lnTo>
                  <a:pt x="358" y="1188"/>
                </a:lnTo>
                <a:lnTo>
                  <a:pt x="358" y="1188"/>
                </a:lnTo>
                <a:lnTo>
                  <a:pt x="350" y="1190"/>
                </a:lnTo>
                <a:lnTo>
                  <a:pt x="342" y="1191"/>
                </a:lnTo>
                <a:lnTo>
                  <a:pt x="335" y="1191"/>
                </a:lnTo>
                <a:lnTo>
                  <a:pt x="328" y="1190"/>
                </a:lnTo>
                <a:lnTo>
                  <a:pt x="322" y="1188"/>
                </a:lnTo>
                <a:lnTo>
                  <a:pt x="314" y="1184"/>
                </a:lnTo>
                <a:lnTo>
                  <a:pt x="302" y="1177"/>
                </a:lnTo>
                <a:lnTo>
                  <a:pt x="291" y="1167"/>
                </a:lnTo>
                <a:lnTo>
                  <a:pt x="282" y="1156"/>
                </a:lnTo>
                <a:lnTo>
                  <a:pt x="274" y="1145"/>
                </a:lnTo>
                <a:lnTo>
                  <a:pt x="268" y="1136"/>
                </a:lnTo>
                <a:lnTo>
                  <a:pt x="268" y="1136"/>
                </a:lnTo>
                <a:lnTo>
                  <a:pt x="266" y="1131"/>
                </a:lnTo>
                <a:lnTo>
                  <a:pt x="263" y="1125"/>
                </a:lnTo>
                <a:lnTo>
                  <a:pt x="260" y="1110"/>
                </a:lnTo>
                <a:lnTo>
                  <a:pt x="257" y="1093"/>
                </a:lnTo>
                <a:lnTo>
                  <a:pt x="256" y="1075"/>
                </a:lnTo>
                <a:lnTo>
                  <a:pt x="254" y="1045"/>
                </a:lnTo>
                <a:lnTo>
                  <a:pt x="254" y="1031"/>
                </a:lnTo>
                <a:lnTo>
                  <a:pt x="254" y="1031"/>
                </a:lnTo>
                <a:lnTo>
                  <a:pt x="262" y="1040"/>
                </a:lnTo>
                <a:lnTo>
                  <a:pt x="268" y="1046"/>
                </a:lnTo>
                <a:lnTo>
                  <a:pt x="271" y="1047"/>
                </a:lnTo>
                <a:lnTo>
                  <a:pt x="273" y="1048"/>
                </a:lnTo>
                <a:lnTo>
                  <a:pt x="273" y="1048"/>
                </a:lnTo>
                <a:lnTo>
                  <a:pt x="282" y="1048"/>
                </a:lnTo>
                <a:lnTo>
                  <a:pt x="284" y="1047"/>
                </a:lnTo>
                <a:lnTo>
                  <a:pt x="284" y="1047"/>
                </a:lnTo>
                <a:lnTo>
                  <a:pt x="284" y="1046"/>
                </a:lnTo>
                <a:lnTo>
                  <a:pt x="284" y="1046"/>
                </a:lnTo>
                <a:lnTo>
                  <a:pt x="275" y="1026"/>
                </a:lnTo>
                <a:lnTo>
                  <a:pt x="275" y="1026"/>
                </a:lnTo>
                <a:lnTo>
                  <a:pt x="280" y="1020"/>
                </a:lnTo>
                <a:lnTo>
                  <a:pt x="283" y="1015"/>
                </a:lnTo>
                <a:lnTo>
                  <a:pt x="284" y="1012"/>
                </a:lnTo>
                <a:lnTo>
                  <a:pt x="284" y="1009"/>
                </a:lnTo>
                <a:lnTo>
                  <a:pt x="284" y="1009"/>
                </a:lnTo>
                <a:lnTo>
                  <a:pt x="284" y="1004"/>
                </a:lnTo>
                <a:lnTo>
                  <a:pt x="285" y="997"/>
                </a:lnTo>
                <a:lnTo>
                  <a:pt x="286" y="987"/>
                </a:lnTo>
                <a:lnTo>
                  <a:pt x="286" y="987"/>
                </a:lnTo>
                <a:lnTo>
                  <a:pt x="285" y="975"/>
                </a:lnTo>
                <a:lnTo>
                  <a:pt x="283" y="969"/>
                </a:lnTo>
                <a:lnTo>
                  <a:pt x="283" y="967"/>
                </a:lnTo>
                <a:lnTo>
                  <a:pt x="282" y="966"/>
                </a:lnTo>
                <a:lnTo>
                  <a:pt x="282" y="966"/>
                </a:lnTo>
                <a:lnTo>
                  <a:pt x="278" y="963"/>
                </a:lnTo>
                <a:lnTo>
                  <a:pt x="275" y="958"/>
                </a:lnTo>
                <a:lnTo>
                  <a:pt x="271" y="950"/>
                </a:lnTo>
                <a:lnTo>
                  <a:pt x="271" y="950"/>
                </a:lnTo>
                <a:lnTo>
                  <a:pt x="265" y="950"/>
                </a:lnTo>
                <a:lnTo>
                  <a:pt x="261" y="947"/>
                </a:lnTo>
                <a:lnTo>
                  <a:pt x="260" y="946"/>
                </a:lnTo>
                <a:lnTo>
                  <a:pt x="260" y="944"/>
                </a:lnTo>
                <a:lnTo>
                  <a:pt x="260" y="944"/>
                </a:lnTo>
                <a:lnTo>
                  <a:pt x="258" y="934"/>
                </a:lnTo>
                <a:lnTo>
                  <a:pt x="257" y="918"/>
                </a:lnTo>
                <a:lnTo>
                  <a:pt x="254" y="898"/>
                </a:lnTo>
                <a:lnTo>
                  <a:pt x="284" y="824"/>
                </a:lnTo>
                <a:lnTo>
                  <a:pt x="284" y="824"/>
                </a:lnTo>
                <a:lnTo>
                  <a:pt x="288" y="849"/>
                </a:lnTo>
                <a:lnTo>
                  <a:pt x="290" y="871"/>
                </a:lnTo>
                <a:lnTo>
                  <a:pt x="295" y="889"/>
                </a:lnTo>
                <a:lnTo>
                  <a:pt x="295" y="889"/>
                </a:lnTo>
                <a:lnTo>
                  <a:pt x="300" y="906"/>
                </a:lnTo>
                <a:lnTo>
                  <a:pt x="303" y="922"/>
                </a:lnTo>
                <a:lnTo>
                  <a:pt x="306" y="939"/>
                </a:lnTo>
                <a:lnTo>
                  <a:pt x="306" y="939"/>
                </a:lnTo>
                <a:lnTo>
                  <a:pt x="303" y="943"/>
                </a:lnTo>
                <a:lnTo>
                  <a:pt x="301" y="945"/>
                </a:lnTo>
                <a:lnTo>
                  <a:pt x="301" y="950"/>
                </a:lnTo>
                <a:lnTo>
                  <a:pt x="301" y="950"/>
                </a:lnTo>
                <a:lnTo>
                  <a:pt x="301" y="957"/>
                </a:lnTo>
                <a:lnTo>
                  <a:pt x="301" y="961"/>
                </a:lnTo>
                <a:lnTo>
                  <a:pt x="301" y="961"/>
                </a:lnTo>
                <a:lnTo>
                  <a:pt x="303" y="960"/>
                </a:lnTo>
                <a:lnTo>
                  <a:pt x="309" y="961"/>
                </a:lnTo>
                <a:lnTo>
                  <a:pt x="313" y="961"/>
                </a:lnTo>
                <a:lnTo>
                  <a:pt x="316" y="962"/>
                </a:lnTo>
                <a:lnTo>
                  <a:pt x="318" y="964"/>
                </a:lnTo>
                <a:lnTo>
                  <a:pt x="319" y="969"/>
                </a:lnTo>
                <a:lnTo>
                  <a:pt x="319" y="969"/>
                </a:lnTo>
                <a:lnTo>
                  <a:pt x="322" y="977"/>
                </a:lnTo>
                <a:lnTo>
                  <a:pt x="323" y="981"/>
                </a:lnTo>
                <a:lnTo>
                  <a:pt x="325" y="985"/>
                </a:lnTo>
                <a:lnTo>
                  <a:pt x="336" y="987"/>
                </a:lnTo>
                <a:lnTo>
                  <a:pt x="360" y="994"/>
                </a:lnTo>
                <a:lnTo>
                  <a:pt x="360" y="994"/>
                </a:lnTo>
                <a:lnTo>
                  <a:pt x="360" y="995"/>
                </a:lnTo>
                <a:lnTo>
                  <a:pt x="359" y="997"/>
                </a:lnTo>
                <a:lnTo>
                  <a:pt x="360" y="1002"/>
                </a:lnTo>
                <a:lnTo>
                  <a:pt x="360" y="1002"/>
                </a:lnTo>
                <a:lnTo>
                  <a:pt x="364" y="1015"/>
                </a:lnTo>
                <a:lnTo>
                  <a:pt x="367" y="1021"/>
                </a:lnTo>
                <a:lnTo>
                  <a:pt x="368" y="1023"/>
                </a:lnTo>
                <a:lnTo>
                  <a:pt x="369" y="1024"/>
                </a:lnTo>
                <a:lnTo>
                  <a:pt x="369" y="1024"/>
                </a:lnTo>
                <a:lnTo>
                  <a:pt x="402" y="1029"/>
                </a:lnTo>
                <a:lnTo>
                  <a:pt x="402" y="1029"/>
                </a:lnTo>
                <a:close/>
                <a:moveTo>
                  <a:pt x="325" y="764"/>
                </a:moveTo>
                <a:lnTo>
                  <a:pt x="334" y="760"/>
                </a:lnTo>
                <a:lnTo>
                  <a:pt x="334" y="760"/>
                </a:lnTo>
                <a:lnTo>
                  <a:pt x="333" y="776"/>
                </a:lnTo>
                <a:lnTo>
                  <a:pt x="334" y="793"/>
                </a:lnTo>
                <a:lnTo>
                  <a:pt x="334" y="793"/>
                </a:lnTo>
                <a:lnTo>
                  <a:pt x="335" y="810"/>
                </a:lnTo>
                <a:lnTo>
                  <a:pt x="336" y="824"/>
                </a:lnTo>
                <a:lnTo>
                  <a:pt x="336" y="824"/>
                </a:lnTo>
                <a:lnTo>
                  <a:pt x="339" y="837"/>
                </a:lnTo>
                <a:lnTo>
                  <a:pt x="341" y="854"/>
                </a:lnTo>
                <a:lnTo>
                  <a:pt x="341" y="854"/>
                </a:lnTo>
                <a:lnTo>
                  <a:pt x="346" y="866"/>
                </a:lnTo>
                <a:lnTo>
                  <a:pt x="350" y="872"/>
                </a:lnTo>
                <a:lnTo>
                  <a:pt x="352" y="876"/>
                </a:lnTo>
                <a:lnTo>
                  <a:pt x="352" y="876"/>
                </a:lnTo>
                <a:lnTo>
                  <a:pt x="353" y="877"/>
                </a:lnTo>
                <a:lnTo>
                  <a:pt x="354" y="878"/>
                </a:lnTo>
                <a:lnTo>
                  <a:pt x="354" y="883"/>
                </a:lnTo>
                <a:lnTo>
                  <a:pt x="353" y="890"/>
                </a:lnTo>
                <a:lnTo>
                  <a:pt x="352" y="900"/>
                </a:lnTo>
                <a:lnTo>
                  <a:pt x="352" y="900"/>
                </a:lnTo>
                <a:lnTo>
                  <a:pt x="352" y="912"/>
                </a:lnTo>
                <a:lnTo>
                  <a:pt x="350" y="923"/>
                </a:lnTo>
                <a:lnTo>
                  <a:pt x="347" y="936"/>
                </a:lnTo>
                <a:lnTo>
                  <a:pt x="336" y="926"/>
                </a:lnTo>
                <a:lnTo>
                  <a:pt x="325" y="902"/>
                </a:lnTo>
                <a:lnTo>
                  <a:pt x="325" y="902"/>
                </a:lnTo>
                <a:lnTo>
                  <a:pt x="320" y="896"/>
                </a:lnTo>
                <a:lnTo>
                  <a:pt x="318" y="889"/>
                </a:lnTo>
                <a:lnTo>
                  <a:pt x="314" y="878"/>
                </a:lnTo>
                <a:lnTo>
                  <a:pt x="314" y="878"/>
                </a:lnTo>
                <a:lnTo>
                  <a:pt x="311" y="858"/>
                </a:lnTo>
                <a:lnTo>
                  <a:pt x="306" y="827"/>
                </a:lnTo>
                <a:lnTo>
                  <a:pt x="301" y="788"/>
                </a:lnTo>
                <a:lnTo>
                  <a:pt x="325" y="764"/>
                </a:lnTo>
                <a:close/>
                <a:moveTo>
                  <a:pt x="96" y="881"/>
                </a:moveTo>
                <a:lnTo>
                  <a:pt x="96" y="881"/>
                </a:lnTo>
                <a:lnTo>
                  <a:pt x="114" y="909"/>
                </a:lnTo>
                <a:lnTo>
                  <a:pt x="114" y="909"/>
                </a:lnTo>
                <a:lnTo>
                  <a:pt x="153" y="958"/>
                </a:lnTo>
                <a:lnTo>
                  <a:pt x="153" y="958"/>
                </a:lnTo>
                <a:lnTo>
                  <a:pt x="150" y="968"/>
                </a:lnTo>
                <a:lnTo>
                  <a:pt x="148" y="978"/>
                </a:lnTo>
                <a:lnTo>
                  <a:pt x="144" y="989"/>
                </a:lnTo>
                <a:lnTo>
                  <a:pt x="139" y="1000"/>
                </a:lnTo>
                <a:lnTo>
                  <a:pt x="133" y="1008"/>
                </a:lnTo>
                <a:lnTo>
                  <a:pt x="130" y="1012"/>
                </a:lnTo>
                <a:lnTo>
                  <a:pt x="126" y="1014"/>
                </a:lnTo>
                <a:lnTo>
                  <a:pt x="121" y="1015"/>
                </a:lnTo>
                <a:lnTo>
                  <a:pt x="118" y="1015"/>
                </a:lnTo>
                <a:lnTo>
                  <a:pt x="118" y="1015"/>
                </a:lnTo>
                <a:lnTo>
                  <a:pt x="113" y="1013"/>
                </a:lnTo>
                <a:lnTo>
                  <a:pt x="109" y="1008"/>
                </a:lnTo>
                <a:lnTo>
                  <a:pt x="107" y="1001"/>
                </a:lnTo>
                <a:lnTo>
                  <a:pt x="103" y="992"/>
                </a:lnTo>
                <a:lnTo>
                  <a:pt x="99" y="970"/>
                </a:lnTo>
                <a:lnTo>
                  <a:pt x="97" y="946"/>
                </a:lnTo>
                <a:lnTo>
                  <a:pt x="96" y="922"/>
                </a:lnTo>
                <a:lnTo>
                  <a:pt x="96" y="901"/>
                </a:lnTo>
                <a:lnTo>
                  <a:pt x="96" y="881"/>
                </a:lnTo>
                <a:lnTo>
                  <a:pt x="96" y="881"/>
                </a:lnTo>
                <a:close/>
                <a:moveTo>
                  <a:pt x="164" y="698"/>
                </a:moveTo>
                <a:lnTo>
                  <a:pt x="170" y="764"/>
                </a:lnTo>
                <a:lnTo>
                  <a:pt x="155" y="769"/>
                </a:lnTo>
                <a:lnTo>
                  <a:pt x="155" y="769"/>
                </a:lnTo>
                <a:lnTo>
                  <a:pt x="152" y="776"/>
                </a:lnTo>
                <a:lnTo>
                  <a:pt x="149" y="783"/>
                </a:lnTo>
                <a:lnTo>
                  <a:pt x="147" y="788"/>
                </a:lnTo>
                <a:lnTo>
                  <a:pt x="147" y="788"/>
                </a:lnTo>
                <a:lnTo>
                  <a:pt x="147" y="790"/>
                </a:lnTo>
                <a:lnTo>
                  <a:pt x="145" y="791"/>
                </a:lnTo>
                <a:lnTo>
                  <a:pt x="143" y="792"/>
                </a:lnTo>
                <a:lnTo>
                  <a:pt x="139" y="791"/>
                </a:lnTo>
                <a:lnTo>
                  <a:pt x="139" y="791"/>
                </a:lnTo>
                <a:lnTo>
                  <a:pt x="138" y="785"/>
                </a:lnTo>
                <a:lnTo>
                  <a:pt x="136" y="775"/>
                </a:lnTo>
                <a:lnTo>
                  <a:pt x="136" y="775"/>
                </a:lnTo>
                <a:lnTo>
                  <a:pt x="133" y="771"/>
                </a:lnTo>
                <a:lnTo>
                  <a:pt x="130" y="769"/>
                </a:lnTo>
                <a:lnTo>
                  <a:pt x="125" y="766"/>
                </a:lnTo>
                <a:lnTo>
                  <a:pt x="125" y="766"/>
                </a:lnTo>
                <a:lnTo>
                  <a:pt x="119" y="765"/>
                </a:lnTo>
                <a:lnTo>
                  <a:pt x="115" y="763"/>
                </a:lnTo>
                <a:lnTo>
                  <a:pt x="114" y="762"/>
                </a:lnTo>
                <a:lnTo>
                  <a:pt x="114" y="760"/>
                </a:lnTo>
                <a:lnTo>
                  <a:pt x="114" y="760"/>
                </a:lnTo>
                <a:lnTo>
                  <a:pt x="130" y="740"/>
                </a:lnTo>
                <a:lnTo>
                  <a:pt x="147" y="717"/>
                </a:lnTo>
                <a:lnTo>
                  <a:pt x="147" y="717"/>
                </a:lnTo>
                <a:lnTo>
                  <a:pt x="164" y="698"/>
                </a:lnTo>
                <a:lnTo>
                  <a:pt x="164" y="698"/>
                </a:lnTo>
                <a:close/>
                <a:moveTo>
                  <a:pt x="142" y="657"/>
                </a:moveTo>
                <a:lnTo>
                  <a:pt x="142" y="657"/>
                </a:lnTo>
                <a:lnTo>
                  <a:pt x="138" y="667"/>
                </a:lnTo>
                <a:lnTo>
                  <a:pt x="137" y="674"/>
                </a:lnTo>
                <a:lnTo>
                  <a:pt x="136" y="681"/>
                </a:lnTo>
                <a:lnTo>
                  <a:pt x="136" y="681"/>
                </a:lnTo>
                <a:lnTo>
                  <a:pt x="136" y="691"/>
                </a:lnTo>
                <a:lnTo>
                  <a:pt x="136" y="698"/>
                </a:lnTo>
                <a:lnTo>
                  <a:pt x="136" y="698"/>
                </a:lnTo>
                <a:lnTo>
                  <a:pt x="136" y="702"/>
                </a:lnTo>
                <a:lnTo>
                  <a:pt x="132" y="708"/>
                </a:lnTo>
                <a:lnTo>
                  <a:pt x="121" y="729"/>
                </a:lnTo>
                <a:lnTo>
                  <a:pt x="107" y="756"/>
                </a:lnTo>
                <a:lnTo>
                  <a:pt x="96" y="760"/>
                </a:lnTo>
                <a:lnTo>
                  <a:pt x="96" y="760"/>
                </a:lnTo>
                <a:lnTo>
                  <a:pt x="94" y="749"/>
                </a:lnTo>
                <a:lnTo>
                  <a:pt x="96" y="740"/>
                </a:lnTo>
                <a:lnTo>
                  <a:pt x="98" y="728"/>
                </a:lnTo>
                <a:lnTo>
                  <a:pt x="98" y="728"/>
                </a:lnTo>
                <a:lnTo>
                  <a:pt x="102" y="714"/>
                </a:lnTo>
                <a:lnTo>
                  <a:pt x="107" y="698"/>
                </a:lnTo>
                <a:lnTo>
                  <a:pt x="113" y="684"/>
                </a:lnTo>
                <a:lnTo>
                  <a:pt x="116" y="678"/>
                </a:lnTo>
                <a:lnTo>
                  <a:pt x="120" y="673"/>
                </a:lnTo>
                <a:lnTo>
                  <a:pt x="120" y="673"/>
                </a:lnTo>
                <a:lnTo>
                  <a:pt x="136" y="661"/>
                </a:lnTo>
                <a:lnTo>
                  <a:pt x="141" y="657"/>
                </a:lnTo>
                <a:lnTo>
                  <a:pt x="142" y="656"/>
                </a:lnTo>
                <a:lnTo>
                  <a:pt x="142" y="657"/>
                </a:lnTo>
                <a:lnTo>
                  <a:pt x="142" y="65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1">
            <a:extLst>
              <a:ext uri="{FF2B5EF4-FFF2-40B4-BE49-F238E27FC236}">
                <a16:creationId xmlns:a16="http://schemas.microsoft.com/office/drawing/2014/main" id="{488C1056-519B-47A2-B8D3-5313B9C10099}"/>
              </a:ext>
            </a:extLst>
          </p:cNvPr>
          <p:cNvSpPr>
            <a:spLocks noEditPoints="1"/>
          </p:cNvSpPr>
          <p:nvPr/>
        </p:nvSpPr>
        <p:spPr bwMode="auto">
          <a:xfrm>
            <a:off x="2768674" y="2744405"/>
            <a:ext cx="684353" cy="1596824"/>
          </a:xfrm>
          <a:custGeom>
            <a:avLst/>
            <a:gdLst>
              <a:gd name="T0" fmla="*/ 235 w 474"/>
              <a:gd name="T1" fmla="*/ 796 h 1106"/>
              <a:gd name="T2" fmla="*/ 252 w 474"/>
              <a:gd name="T3" fmla="*/ 879 h 1106"/>
              <a:gd name="T4" fmla="*/ 251 w 474"/>
              <a:gd name="T5" fmla="*/ 941 h 1106"/>
              <a:gd name="T6" fmla="*/ 279 w 474"/>
              <a:gd name="T7" fmla="*/ 971 h 1106"/>
              <a:gd name="T8" fmla="*/ 308 w 474"/>
              <a:gd name="T9" fmla="*/ 928 h 1106"/>
              <a:gd name="T10" fmla="*/ 317 w 474"/>
              <a:gd name="T11" fmla="*/ 886 h 1106"/>
              <a:gd name="T12" fmla="*/ 298 w 474"/>
              <a:gd name="T13" fmla="*/ 747 h 1106"/>
              <a:gd name="T14" fmla="*/ 325 w 474"/>
              <a:gd name="T15" fmla="*/ 592 h 1106"/>
              <a:gd name="T16" fmla="*/ 340 w 474"/>
              <a:gd name="T17" fmla="*/ 838 h 1106"/>
              <a:gd name="T18" fmla="*/ 343 w 474"/>
              <a:gd name="T19" fmla="*/ 928 h 1106"/>
              <a:gd name="T20" fmla="*/ 358 w 474"/>
              <a:gd name="T21" fmla="*/ 966 h 1106"/>
              <a:gd name="T22" fmla="*/ 404 w 474"/>
              <a:gd name="T23" fmla="*/ 987 h 1106"/>
              <a:gd name="T24" fmla="*/ 414 w 474"/>
              <a:gd name="T25" fmla="*/ 946 h 1106"/>
              <a:gd name="T26" fmla="*/ 410 w 474"/>
              <a:gd name="T27" fmla="*/ 919 h 1106"/>
              <a:gd name="T28" fmla="*/ 422 w 474"/>
              <a:gd name="T29" fmla="*/ 810 h 1106"/>
              <a:gd name="T30" fmla="*/ 445 w 474"/>
              <a:gd name="T31" fmla="*/ 585 h 1106"/>
              <a:gd name="T32" fmla="*/ 474 w 474"/>
              <a:gd name="T33" fmla="*/ 520 h 1106"/>
              <a:gd name="T34" fmla="*/ 433 w 474"/>
              <a:gd name="T35" fmla="*/ 439 h 1106"/>
              <a:gd name="T36" fmla="*/ 416 w 474"/>
              <a:gd name="T37" fmla="*/ 376 h 1106"/>
              <a:gd name="T38" fmla="*/ 445 w 474"/>
              <a:gd name="T39" fmla="*/ 341 h 1106"/>
              <a:gd name="T40" fmla="*/ 426 w 474"/>
              <a:gd name="T41" fmla="*/ 253 h 1106"/>
              <a:gd name="T42" fmla="*/ 404 w 474"/>
              <a:gd name="T43" fmla="*/ 164 h 1106"/>
              <a:gd name="T44" fmla="*/ 380 w 474"/>
              <a:gd name="T45" fmla="*/ 115 h 1106"/>
              <a:gd name="T46" fmla="*/ 349 w 474"/>
              <a:gd name="T47" fmla="*/ 29 h 1106"/>
              <a:gd name="T48" fmla="*/ 312 w 474"/>
              <a:gd name="T49" fmla="*/ 4 h 1106"/>
              <a:gd name="T50" fmla="*/ 266 w 474"/>
              <a:gd name="T51" fmla="*/ 18 h 1106"/>
              <a:gd name="T52" fmla="*/ 242 w 474"/>
              <a:gd name="T53" fmla="*/ 100 h 1106"/>
              <a:gd name="T54" fmla="*/ 229 w 474"/>
              <a:gd name="T55" fmla="*/ 154 h 1106"/>
              <a:gd name="T56" fmla="*/ 191 w 474"/>
              <a:gd name="T57" fmla="*/ 189 h 1106"/>
              <a:gd name="T58" fmla="*/ 76 w 474"/>
              <a:gd name="T59" fmla="*/ 304 h 1106"/>
              <a:gd name="T60" fmla="*/ 36 w 474"/>
              <a:gd name="T61" fmla="*/ 329 h 1106"/>
              <a:gd name="T62" fmla="*/ 2 w 474"/>
              <a:gd name="T63" fmla="*/ 356 h 1106"/>
              <a:gd name="T64" fmla="*/ 28 w 474"/>
              <a:gd name="T65" fmla="*/ 378 h 1106"/>
              <a:gd name="T66" fmla="*/ 11 w 474"/>
              <a:gd name="T67" fmla="*/ 399 h 1106"/>
              <a:gd name="T68" fmla="*/ 62 w 474"/>
              <a:gd name="T69" fmla="*/ 382 h 1106"/>
              <a:gd name="T70" fmla="*/ 117 w 474"/>
              <a:gd name="T71" fmla="*/ 391 h 1106"/>
              <a:gd name="T72" fmla="*/ 88 w 474"/>
              <a:gd name="T73" fmla="*/ 463 h 1106"/>
              <a:gd name="T74" fmla="*/ 63 w 474"/>
              <a:gd name="T75" fmla="*/ 493 h 1106"/>
              <a:gd name="T76" fmla="*/ 57 w 474"/>
              <a:gd name="T77" fmla="*/ 515 h 1106"/>
              <a:gd name="T78" fmla="*/ 1 w 474"/>
              <a:gd name="T79" fmla="*/ 702 h 1106"/>
              <a:gd name="T80" fmla="*/ 29 w 474"/>
              <a:gd name="T81" fmla="*/ 733 h 1106"/>
              <a:gd name="T82" fmla="*/ 35 w 474"/>
              <a:gd name="T83" fmla="*/ 769 h 1106"/>
              <a:gd name="T84" fmla="*/ 47 w 474"/>
              <a:gd name="T85" fmla="*/ 813 h 1106"/>
              <a:gd name="T86" fmla="*/ 63 w 474"/>
              <a:gd name="T87" fmla="*/ 934 h 1106"/>
              <a:gd name="T88" fmla="*/ 111 w 474"/>
              <a:gd name="T89" fmla="*/ 835 h 1106"/>
              <a:gd name="T90" fmla="*/ 120 w 474"/>
              <a:gd name="T91" fmla="*/ 1062 h 1106"/>
              <a:gd name="T92" fmla="*/ 149 w 474"/>
              <a:gd name="T93" fmla="*/ 1105 h 1106"/>
              <a:gd name="T94" fmla="*/ 198 w 474"/>
              <a:gd name="T95" fmla="*/ 1032 h 1106"/>
              <a:gd name="T96" fmla="*/ 133 w 474"/>
              <a:gd name="T97" fmla="*/ 367 h 1106"/>
              <a:gd name="T98" fmla="*/ 172 w 474"/>
              <a:gd name="T99" fmla="*/ 1002 h 1106"/>
              <a:gd name="T100" fmla="*/ 170 w 474"/>
              <a:gd name="T101" fmla="*/ 889 h 1106"/>
              <a:gd name="T102" fmla="*/ 153 w 474"/>
              <a:gd name="T103" fmla="*/ 1067 h 1106"/>
              <a:gd name="T104" fmla="*/ 144 w 474"/>
              <a:gd name="T105" fmla="*/ 1028 h 1106"/>
              <a:gd name="T106" fmla="*/ 74 w 474"/>
              <a:gd name="T107" fmla="*/ 862 h 1106"/>
              <a:gd name="T108" fmla="*/ 77 w 474"/>
              <a:gd name="T109" fmla="*/ 897 h 1106"/>
              <a:gd name="T110" fmla="*/ 60 w 474"/>
              <a:gd name="T111" fmla="*/ 903 h 1106"/>
              <a:gd name="T112" fmla="*/ 205 w 474"/>
              <a:gd name="T113" fmla="*/ 728 h 1106"/>
              <a:gd name="T114" fmla="*/ 165 w 474"/>
              <a:gd name="T115" fmla="*/ 809 h 1106"/>
              <a:gd name="T116" fmla="*/ 166 w 474"/>
              <a:gd name="T117" fmla="*/ 735 h 1106"/>
              <a:gd name="T118" fmla="*/ 201 w 474"/>
              <a:gd name="T119" fmla="*/ 693 h 1106"/>
              <a:gd name="T120" fmla="*/ 79 w 474"/>
              <a:gd name="T121" fmla="*/ 561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74" h="1106">
                <a:moveTo>
                  <a:pt x="218" y="925"/>
                </a:moveTo>
                <a:lnTo>
                  <a:pt x="218" y="925"/>
                </a:lnTo>
                <a:lnTo>
                  <a:pt x="228" y="852"/>
                </a:lnTo>
                <a:lnTo>
                  <a:pt x="235" y="796"/>
                </a:lnTo>
                <a:lnTo>
                  <a:pt x="235" y="796"/>
                </a:lnTo>
                <a:lnTo>
                  <a:pt x="235" y="794"/>
                </a:lnTo>
                <a:lnTo>
                  <a:pt x="235" y="794"/>
                </a:lnTo>
                <a:lnTo>
                  <a:pt x="235" y="796"/>
                </a:lnTo>
                <a:lnTo>
                  <a:pt x="235" y="796"/>
                </a:lnTo>
                <a:lnTo>
                  <a:pt x="235" y="812"/>
                </a:lnTo>
                <a:lnTo>
                  <a:pt x="238" y="838"/>
                </a:lnTo>
                <a:lnTo>
                  <a:pt x="241" y="862"/>
                </a:lnTo>
                <a:lnTo>
                  <a:pt x="244" y="871"/>
                </a:lnTo>
                <a:lnTo>
                  <a:pt x="246" y="875"/>
                </a:lnTo>
                <a:lnTo>
                  <a:pt x="246" y="875"/>
                </a:lnTo>
                <a:lnTo>
                  <a:pt x="249" y="878"/>
                </a:lnTo>
                <a:lnTo>
                  <a:pt x="250" y="879"/>
                </a:lnTo>
                <a:lnTo>
                  <a:pt x="252" y="879"/>
                </a:lnTo>
                <a:lnTo>
                  <a:pt x="253" y="879"/>
                </a:lnTo>
                <a:lnTo>
                  <a:pt x="253" y="880"/>
                </a:lnTo>
                <a:lnTo>
                  <a:pt x="253" y="886"/>
                </a:lnTo>
                <a:lnTo>
                  <a:pt x="253" y="886"/>
                </a:lnTo>
                <a:lnTo>
                  <a:pt x="255" y="896"/>
                </a:lnTo>
                <a:lnTo>
                  <a:pt x="253" y="908"/>
                </a:lnTo>
                <a:lnTo>
                  <a:pt x="253" y="908"/>
                </a:lnTo>
                <a:lnTo>
                  <a:pt x="252" y="928"/>
                </a:lnTo>
                <a:lnTo>
                  <a:pt x="251" y="941"/>
                </a:lnTo>
                <a:lnTo>
                  <a:pt x="251" y="941"/>
                </a:lnTo>
                <a:lnTo>
                  <a:pt x="251" y="951"/>
                </a:lnTo>
                <a:lnTo>
                  <a:pt x="251" y="956"/>
                </a:lnTo>
                <a:lnTo>
                  <a:pt x="253" y="960"/>
                </a:lnTo>
                <a:lnTo>
                  <a:pt x="256" y="964"/>
                </a:lnTo>
                <a:lnTo>
                  <a:pt x="261" y="968"/>
                </a:lnTo>
                <a:lnTo>
                  <a:pt x="268" y="970"/>
                </a:lnTo>
                <a:lnTo>
                  <a:pt x="279" y="971"/>
                </a:lnTo>
                <a:lnTo>
                  <a:pt x="279" y="971"/>
                </a:lnTo>
                <a:lnTo>
                  <a:pt x="289" y="971"/>
                </a:lnTo>
                <a:lnTo>
                  <a:pt x="296" y="968"/>
                </a:lnTo>
                <a:lnTo>
                  <a:pt x="302" y="964"/>
                </a:lnTo>
                <a:lnTo>
                  <a:pt x="304" y="958"/>
                </a:lnTo>
                <a:lnTo>
                  <a:pt x="307" y="952"/>
                </a:lnTo>
                <a:lnTo>
                  <a:pt x="308" y="946"/>
                </a:lnTo>
                <a:lnTo>
                  <a:pt x="309" y="936"/>
                </a:lnTo>
                <a:lnTo>
                  <a:pt x="309" y="936"/>
                </a:lnTo>
                <a:lnTo>
                  <a:pt x="308" y="928"/>
                </a:lnTo>
                <a:lnTo>
                  <a:pt x="308" y="918"/>
                </a:lnTo>
                <a:lnTo>
                  <a:pt x="307" y="911"/>
                </a:lnTo>
                <a:lnTo>
                  <a:pt x="308" y="907"/>
                </a:lnTo>
                <a:lnTo>
                  <a:pt x="309" y="906"/>
                </a:lnTo>
                <a:lnTo>
                  <a:pt x="309" y="906"/>
                </a:lnTo>
                <a:lnTo>
                  <a:pt x="312" y="902"/>
                </a:lnTo>
                <a:lnTo>
                  <a:pt x="314" y="897"/>
                </a:lnTo>
                <a:lnTo>
                  <a:pt x="317" y="891"/>
                </a:lnTo>
                <a:lnTo>
                  <a:pt x="317" y="886"/>
                </a:lnTo>
                <a:lnTo>
                  <a:pt x="317" y="886"/>
                </a:lnTo>
                <a:lnTo>
                  <a:pt x="315" y="875"/>
                </a:lnTo>
                <a:lnTo>
                  <a:pt x="312" y="860"/>
                </a:lnTo>
                <a:lnTo>
                  <a:pt x="312" y="860"/>
                </a:lnTo>
                <a:lnTo>
                  <a:pt x="308" y="841"/>
                </a:lnTo>
                <a:lnTo>
                  <a:pt x="306" y="827"/>
                </a:lnTo>
                <a:lnTo>
                  <a:pt x="306" y="827"/>
                </a:lnTo>
                <a:lnTo>
                  <a:pt x="302" y="789"/>
                </a:lnTo>
                <a:lnTo>
                  <a:pt x="298" y="747"/>
                </a:lnTo>
                <a:lnTo>
                  <a:pt x="298" y="747"/>
                </a:lnTo>
                <a:lnTo>
                  <a:pt x="298" y="722"/>
                </a:lnTo>
                <a:lnTo>
                  <a:pt x="298" y="679"/>
                </a:lnTo>
                <a:lnTo>
                  <a:pt x="301" y="619"/>
                </a:lnTo>
                <a:lnTo>
                  <a:pt x="301" y="605"/>
                </a:lnTo>
                <a:lnTo>
                  <a:pt x="312" y="605"/>
                </a:lnTo>
                <a:lnTo>
                  <a:pt x="320" y="569"/>
                </a:lnTo>
                <a:lnTo>
                  <a:pt x="320" y="569"/>
                </a:lnTo>
                <a:lnTo>
                  <a:pt x="325" y="592"/>
                </a:lnTo>
                <a:lnTo>
                  <a:pt x="335" y="647"/>
                </a:lnTo>
                <a:lnTo>
                  <a:pt x="341" y="677"/>
                </a:lnTo>
                <a:lnTo>
                  <a:pt x="345" y="707"/>
                </a:lnTo>
                <a:lnTo>
                  <a:pt x="347" y="731"/>
                </a:lnTo>
                <a:lnTo>
                  <a:pt x="347" y="741"/>
                </a:lnTo>
                <a:lnTo>
                  <a:pt x="347" y="747"/>
                </a:lnTo>
                <a:lnTo>
                  <a:pt x="347" y="747"/>
                </a:lnTo>
                <a:lnTo>
                  <a:pt x="343" y="784"/>
                </a:lnTo>
                <a:lnTo>
                  <a:pt x="340" y="838"/>
                </a:lnTo>
                <a:lnTo>
                  <a:pt x="336" y="912"/>
                </a:lnTo>
                <a:lnTo>
                  <a:pt x="336" y="912"/>
                </a:lnTo>
                <a:lnTo>
                  <a:pt x="335" y="922"/>
                </a:lnTo>
                <a:lnTo>
                  <a:pt x="335" y="924"/>
                </a:lnTo>
                <a:lnTo>
                  <a:pt x="336" y="925"/>
                </a:lnTo>
                <a:lnTo>
                  <a:pt x="336" y="925"/>
                </a:lnTo>
                <a:lnTo>
                  <a:pt x="343" y="928"/>
                </a:lnTo>
                <a:lnTo>
                  <a:pt x="343" y="928"/>
                </a:lnTo>
                <a:lnTo>
                  <a:pt x="343" y="928"/>
                </a:lnTo>
                <a:lnTo>
                  <a:pt x="342" y="930"/>
                </a:lnTo>
                <a:lnTo>
                  <a:pt x="342" y="934"/>
                </a:lnTo>
                <a:lnTo>
                  <a:pt x="345" y="941"/>
                </a:lnTo>
                <a:lnTo>
                  <a:pt x="345" y="941"/>
                </a:lnTo>
                <a:lnTo>
                  <a:pt x="347" y="951"/>
                </a:lnTo>
                <a:lnTo>
                  <a:pt x="351" y="957"/>
                </a:lnTo>
                <a:lnTo>
                  <a:pt x="353" y="962"/>
                </a:lnTo>
                <a:lnTo>
                  <a:pt x="358" y="966"/>
                </a:lnTo>
                <a:lnTo>
                  <a:pt x="358" y="966"/>
                </a:lnTo>
                <a:lnTo>
                  <a:pt x="362" y="973"/>
                </a:lnTo>
                <a:lnTo>
                  <a:pt x="364" y="979"/>
                </a:lnTo>
                <a:lnTo>
                  <a:pt x="366" y="981"/>
                </a:lnTo>
                <a:lnTo>
                  <a:pt x="369" y="982"/>
                </a:lnTo>
                <a:lnTo>
                  <a:pt x="372" y="985"/>
                </a:lnTo>
                <a:lnTo>
                  <a:pt x="377" y="985"/>
                </a:lnTo>
                <a:lnTo>
                  <a:pt x="377" y="985"/>
                </a:lnTo>
                <a:lnTo>
                  <a:pt x="391" y="987"/>
                </a:lnTo>
                <a:lnTo>
                  <a:pt x="404" y="987"/>
                </a:lnTo>
                <a:lnTo>
                  <a:pt x="410" y="986"/>
                </a:lnTo>
                <a:lnTo>
                  <a:pt x="416" y="985"/>
                </a:lnTo>
                <a:lnTo>
                  <a:pt x="421" y="983"/>
                </a:lnTo>
                <a:lnTo>
                  <a:pt x="423" y="980"/>
                </a:lnTo>
                <a:lnTo>
                  <a:pt x="423" y="980"/>
                </a:lnTo>
                <a:lnTo>
                  <a:pt x="425" y="975"/>
                </a:lnTo>
                <a:lnTo>
                  <a:pt x="423" y="970"/>
                </a:lnTo>
                <a:lnTo>
                  <a:pt x="419" y="958"/>
                </a:lnTo>
                <a:lnTo>
                  <a:pt x="414" y="946"/>
                </a:lnTo>
                <a:lnTo>
                  <a:pt x="411" y="940"/>
                </a:lnTo>
                <a:lnTo>
                  <a:pt x="410" y="936"/>
                </a:lnTo>
                <a:lnTo>
                  <a:pt x="410" y="936"/>
                </a:lnTo>
                <a:lnTo>
                  <a:pt x="408" y="924"/>
                </a:lnTo>
                <a:lnTo>
                  <a:pt x="406" y="920"/>
                </a:lnTo>
                <a:lnTo>
                  <a:pt x="406" y="919"/>
                </a:lnTo>
                <a:lnTo>
                  <a:pt x="408" y="919"/>
                </a:lnTo>
                <a:lnTo>
                  <a:pt x="408" y="919"/>
                </a:lnTo>
                <a:lnTo>
                  <a:pt x="410" y="919"/>
                </a:lnTo>
                <a:lnTo>
                  <a:pt x="413" y="919"/>
                </a:lnTo>
                <a:lnTo>
                  <a:pt x="413" y="917"/>
                </a:lnTo>
                <a:lnTo>
                  <a:pt x="413" y="917"/>
                </a:lnTo>
                <a:lnTo>
                  <a:pt x="411" y="900"/>
                </a:lnTo>
                <a:lnTo>
                  <a:pt x="411" y="885"/>
                </a:lnTo>
                <a:lnTo>
                  <a:pt x="413" y="868"/>
                </a:lnTo>
                <a:lnTo>
                  <a:pt x="413" y="868"/>
                </a:lnTo>
                <a:lnTo>
                  <a:pt x="419" y="828"/>
                </a:lnTo>
                <a:lnTo>
                  <a:pt x="422" y="810"/>
                </a:lnTo>
                <a:lnTo>
                  <a:pt x="423" y="796"/>
                </a:lnTo>
                <a:lnTo>
                  <a:pt x="423" y="796"/>
                </a:lnTo>
                <a:lnTo>
                  <a:pt x="422" y="760"/>
                </a:lnTo>
                <a:lnTo>
                  <a:pt x="420" y="693"/>
                </a:lnTo>
                <a:lnTo>
                  <a:pt x="415" y="600"/>
                </a:lnTo>
                <a:lnTo>
                  <a:pt x="415" y="600"/>
                </a:lnTo>
                <a:lnTo>
                  <a:pt x="420" y="597"/>
                </a:lnTo>
                <a:lnTo>
                  <a:pt x="432" y="592"/>
                </a:lnTo>
                <a:lnTo>
                  <a:pt x="445" y="585"/>
                </a:lnTo>
                <a:lnTo>
                  <a:pt x="451" y="580"/>
                </a:lnTo>
                <a:lnTo>
                  <a:pt x="456" y="575"/>
                </a:lnTo>
                <a:lnTo>
                  <a:pt x="456" y="575"/>
                </a:lnTo>
                <a:lnTo>
                  <a:pt x="468" y="560"/>
                </a:lnTo>
                <a:lnTo>
                  <a:pt x="471" y="554"/>
                </a:lnTo>
                <a:lnTo>
                  <a:pt x="473" y="545"/>
                </a:lnTo>
                <a:lnTo>
                  <a:pt x="473" y="545"/>
                </a:lnTo>
                <a:lnTo>
                  <a:pt x="473" y="533"/>
                </a:lnTo>
                <a:lnTo>
                  <a:pt x="474" y="520"/>
                </a:lnTo>
                <a:lnTo>
                  <a:pt x="473" y="507"/>
                </a:lnTo>
                <a:lnTo>
                  <a:pt x="472" y="503"/>
                </a:lnTo>
                <a:lnTo>
                  <a:pt x="470" y="498"/>
                </a:lnTo>
                <a:lnTo>
                  <a:pt x="470" y="498"/>
                </a:lnTo>
                <a:lnTo>
                  <a:pt x="445" y="473"/>
                </a:lnTo>
                <a:lnTo>
                  <a:pt x="426" y="454"/>
                </a:lnTo>
                <a:lnTo>
                  <a:pt x="426" y="454"/>
                </a:lnTo>
                <a:lnTo>
                  <a:pt x="431" y="447"/>
                </a:lnTo>
                <a:lnTo>
                  <a:pt x="433" y="439"/>
                </a:lnTo>
                <a:lnTo>
                  <a:pt x="434" y="432"/>
                </a:lnTo>
                <a:lnTo>
                  <a:pt x="434" y="432"/>
                </a:lnTo>
                <a:lnTo>
                  <a:pt x="434" y="421"/>
                </a:lnTo>
                <a:lnTo>
                  <a:pt x="432" y="414"/>
                </a:lnTo>
                <a:lnTo>
                  <a:pt x="430" y="405"/>
                </a:lnTo>
                <a:lnTo>
                  <a:pt x="430" y="405"/>
                </a:lnTo>
                <a:lnTo>
                  <a:pt x="415" y="375"/>
                </a:lnTo>
                <a:lnTo>
                  <a:pt x="415" y="375"/>
                </a:lnTo>
                <a:lnTo>
                  <a:pt x="416" y="376"/>
                </a:lnTo>
                <a:lnTo>
                  <a:pt x="420" y="376"/>
                </a:lnTo>
                <a:lnTo>
                  <a:pt x="425" y="376"/>
                </a:lnTo>
                <a:lnTo>
                  <a:pt x="432" y="373"/>
                </a:lnTo>
                <a:lnTo>
                  <a:pt x="432" y="373"/>
                </a:lnTo>
                <a:lnTo>
                  <a:pt x="436" y="369"/>
                </a:lnTo>
                <a:lnTo>
                  <a:pt x="438" y="365"/>
                </a:lnTo>
                <a:lnTo>
                  <a:pt x="440" y="361"/>
                </a:lnTo>
                <a:lnTo>
                  <a:pt x="443" y="355"/>
                </a:lnTo>
                <a:lnTo>
                  <a:pt x="445" y="341"/>
                </a:lnTo>
                <a:lnTo>
                  <a:pt x="445" y="327"/>
                </a:lnTo>
                <a:lnTo>
                  <a:pt x="445" y="327"/>
                </a:lnTo>
                <a:lnTo>
                  <a:pt x="444" y="317"/>
                </a:lnTo>
                <a:lnTo>
                  <a:pt x="442" y="308"/>
                </a:lnTo>
                <a:lnTo>
                  <a:pt x="436" y="287"/>
                </a:lnTo>
                <a:lnTo>
                  <a:pt x="430" y="267"/>
                </a:lnTo>
                <a:lnTo>
                  <a:pt x="427" y="259"/>
                </a:lnTo>
                <a:lnTo>
                  <a:pt x="426" y="253"/>
                </a:lnTo>
                <a:lnTo>
                  <a:pt x="426" y="253"/>
                </a:lnTo>
                <a:lnTo>
                  <a:pt x="427" y="228"/>
                </a:lnTo>
                <a:lnTo>
                  <a:pt x="426" y="209"/>
                </a:lnTo>
                <a:lnTo>
                  <a:pt x="426" y="209"/>
                </a:lnTo>
                <a:lnTo>
                  <a:pt x="425" y="198"/>
                </a:lnTo>
                <a:lnTo>
                  <a:pt x="420" y="186"/>
                </a:lnTo>
                <a:lnTo>
                  <a:pt x="415" y="175"/>
                </a:lnTo>
                <a:lnTo>
                  <a:pt x="410" y="168"/>
                </a:lnTo>
                <a:lnTo>
                  <a:pt x="410" y="168"/>
                </a:lnTo>
                <a:lnTo>
                  <a:pt x="404" y="164"/>
                </a:lnTo>
                <a:lnTo>
                  <a:pt x="396" y="160"/>
                </a:lnTo>
                <a:lnTo>
                  <a:pt x="386" y="157"/>
                </a:lnTo>
                <a:lnTo>
                  <a:pt x="377" y="143"/>
                </a:lnTo>
                <a:lnTo>
                  <a:pt x="391" y="146"/>
                </a:lnTo>
                <a:lnTo>
                  <a:pt x="386" y="135"/>
                </a:lnTo>
                <a:lnTo>
                  <a:pt x="399" y="137"/>
                </a:lnTo>
                <a:lnTo>
                  <a:pt x="399" y="137"/>
                </a:lnTo>
                <a:lnTo>
                  <a:pt x="392" y="130"/>
                </a:lnTo>
                <a:lnTo>
                  <a:pt x="380" y="115"/>
                </a:lnTo>
                <a:lnTo>
                  <a:pt x="380" y="115"/>
                </a:lnTo>
                <a:lnTo>
                  <a:pt x="377" y="110"/>
                </a:lnTo>
                <a:lnTo>
                  <a:pt x="375" y="104"/>
                </a:lnTo>
                <a:lnTo>
                  <a:pt x="370" y="87"/>
                </a:lnTo>
                <a:lnTo>
                  <a:pt x="364" y="58"/>
                </a:lnTo>
                <a:lnTo>
                  <a:pt x="364" y="58"/>
                </a:lnTo>
                <a:lnTo>
                  <a:pt x="360" y="49"/>
                </a:lnTo>
                <a:lnTo>
                  <a:pt x="355" y="40"/>
                </a:lnTo>
                <a:lnTo>
                  <a:pt x="349" y="29"/>
                </a:lnTo>
                <a:lnTo>
                  <a:pt x="338" y="17"/>
                </a:lnTo>
                <a:lnTo>
                  <a:pt x="338" y="17"/>
                </a:lnTo>
                <a:lnTo>
                  <a:pt x="334" y="11"/>
                </a:lnTo>
                <a:lnTo>
                  <a:pt x="328" y="7"/>
                </a:lnTo>
                <a:lnTo>
                  <a:pt x="324" y="5"/>
                </a:lnTo>
                <a:lnTo>
                  <a:pt x="319" y="4"/>
                </a:lnTo>
                <a:lnTo>
                  <a:pt x="313" y="2"/>
                </a:lnTo>
                <a:lnTo>
                  <a:pt x="312" y="4"/>
                </a:lnTo>
                <a:lnTo>
                  <a:pt x="312" y="4"/>
                </a:lnTo>
                <a:lnTo>
                  <a:pt x="309" y="2"/>
                </a:lnTo>
                <a:lnTo>
                  <a:pt x="306" y="1"/>
                </a:lnTo>
                <a:lnTo>
                  <a:pt x="302" y="0"/>
                </a:lnTo>
                <a:lnTo>
                  <a:pt x="296" y="1"/>
                </a:lnTo>
                <a:lnTo>
                  <a:pt x="290" y="2"/>
                </a:lnTo>
                <a:lnTo>
                  <a:pt x="281" y="6"/>
                </a:lnTo>
                <a:lnTo>
                  <a:pt x="273" y="11"/>
                </a:lnTo>
                <a:lnTo>
                  <a:pt x="273" y="11"/>
                </a:lnTo>
                <a:lnTo>
                  <a:pt x="266" y="18"/>
                </a:lnTo>
                <a:lnTo>
                  <a:pt x="259" y="24"/>
                </a:lnTo>
                <a:lnTo>
                  <a:pt x="255" y="32"/>
                </a:lnTo>
                <a:lnTo>
                  <a:pt x="251" y="38"/>
                </a:lnTo>
                <a:lnTo>
                  <a:pt x="247" y="50"/>
                </a:lnTo>
                <a:lnTo>
                  <a:pt x="246" y="61"/>
                </a:lnTo>
                <a:lnTo>
                  <a:pt x="246" y="61"/>
                </a:lnTo>
                <a:lnTo>
                  <a:pt x="244" y="73"/>
                </a:lnTo>
                <a:lnTo>
                  <a:pt x="244" y="85"/>
                </a:lnTo>
                <a:lnTo>
                  <a:pt x="242" y="100"/>
                </a:lnTo>
                <a:lnTo>
                  <a:pt x="242" y="100"/>
                </a:lnTo>
                <a:lnTo>
                  <a:pt x="240" y="113"/>
                </a:lnTo>
                <a:lnTo>
                  <a:pt x="236" y="125"/>
                </a:lnTo>
                <a:lnTo>
                  <a:pt x="232" y="137"/>
                </a:lnTo>
                <a:lnTo>
                  <a:pt x="232" y="137"/>
                </a:lnTo>
                <a:lnTo>
                  <a:pt x="227" y="146"/>
                </a:lnTo>
                <a:lnTo>
                  <a:pt x="223" y="152"/>
                </a:lnTo>
                <a:lnTo>
                  <a:pt x="218" y="157"/>
                </a:lnTo>
                <a:lnTo>
                  <a:pt x="229" y="154"/>
                </a:lnTo>
                <a:lnTo>
                  <a:pt x="240" y="154"/>
                </a:lnTo>
                <a:lnTo>
                  <a:pt x="240" y="159"/>
                </a:lnTo>
                <a:lnTo>
                  <a:pt x="240" y="159"/>
                </a:lnTo>
                <a:lnTo>
                  <a:pt x="235" y="160"/>
                </a:lnTo>
                <a:lnTo>
                  <a:pt x="223" y="165"/>
                </a:lnTo>
                <a:lnTo>
                  <a:pt x="216" y="170"/>
                </a:lnTo>
                <a:lnTo>
                  <a:pt x="207" y="175"/>
                </a:lnTo>
                <a:lnTo>
                  <a:pt x="199" y="181"/>
                </a:lnTo>
                <a:lnTo>
                  <a:pt x="191" y="189"/>
                </a:lnTo>
                <a:lnTo>
                  <a:pt x="191" y="189"/>
                </a:lnTo>
                <a:lnTo>
                  <a:pt x="174" y="210"/>
                </a:lnTo>
                <a:lnTo>
                  <a:pt x="155" y="236"/>
                </a:lnTo>
                <a:lnTo>
                  <a:pt x="137" y="257"/>
                </a:lnTo>
                <a:lnTo>
                  <a:pt x="130" y="266"/>
                </a:lnTo>
                <a:lnTo>
                  <a:pt x="122" y="271"/>
                </a:lnTo>
                <a:lnTo>
                  <a:pt x="122" y="271"/>
                </a:lnTo>
                <a:lnTo>
                  <a:pt x="96" y="290"/>
                </a:lnTo>
                <a:lnTo>
                  <a:pt x="76" y="304"/>
                </a:lnTo>
                <a:lnTo>
                  <a:pt x="76" y="304"/>
                </a:lnTo>
                <a:lnTo>
                  <a:pt x="71" y="310"/>
                </a:lnTo>
                <a:lnTo>
                  <a:pt x="65" y="318"/>
                </a:lnTo>
                <a:lnTo>
                  <a:pt x="65" y="318"/>
                </a:lnTo>
                <a:lnTo>
                  <a:pt x="57" y="328"/>
                </a:lnTo>
                <a:lnTo>
                  <a:pt x="52" y="331"/>
                </a:lnTo>
                <a:lnTo>
                  <a:pt x="52" y="331"/>
                </a:lnTo>
                <a:lnTo>
                  <a:pt x="43" y="330"/>
                </a:lnTo>
                <a:lnTo>
                  <a:pt x="36" y="329"/>
                </a:lnTo>
                <a:lnTo>
                  <a:pt x="28" y="331"/>
                </a:lnTo>
                <a:lnTo>
                  <a:pt x="28" y="331"/>
                </a:lnTo>
                <a:lnTo>
                  <a:pt x="14" y="336"/>
                </a:lnTo>
                <a:lnTo>
                  <a:pt x="11" y="339"/>
                </a:lnTo>
                <a:lnTo>
                  <a:pt x="8" y="342"/>
                </a:lnTo>
                <a:lnTo>
                  <a:pt x="8" y="342"/>
                </a:lnTo>
                <a:lnTo>
                  <a:pt x="3" y="348"/>
                </a:lnTo>
                <a:lnTo>
                  <a:pt x="2" y="356"/>
                </a:lnTo>
                <a:lnTo>
                  <a:pt x="2" y="356"/>
                </a:lnTo>
                <a:lnTo>
                  <a:pt x="1" y="365"/>
                </a:lnTo>
                <a:lnTo>
                  <a:pt x="1" y="368"/>
                </a:lnTo>
                <a:lnTo>
                  <a:pt x="2" y="370"/>
                </a:lnTo>
                <a:lnTo>
                  <a:pt x="2" y="370"/>
                </a:lnTo>
                <a:lnTo>
                  <a:pt x="6" y="373"/>
                </a:lnTo>
                <a:lnTo>
                  <a:pt x="11" y="375"/>
                </a:lnTo>
                <a:lnTo>
                  <a:pt x="17" y="378"/>
                </a:lnTo>
                <a:lnTo>
                  <a:pt x="28" y="378"/>
                </a:lnTo>
                <a:lnTo>
                  <a:pt x="28" y="378"/>
                </a:lnTo>
                <a:lnTo>
                  <a:pt x="13" y="387"/>
                </a:lnTo>
                <a:lnTo>
                  <a:pt x="3" y="396"/>
                </a:lnTo>
                <a:lnTo>
                  <a:pt x="1" y="398"/>
                </a:lnTo>
                <a:lnTo>
                  <a:pt x="0" y="399"/>
                </a:lnTo>
                <a:lnTo>
                  <a:pt x="0" y="399"/>
                </a:lnTo>
                <a:lnTo>
                  <a:pt x="2" y="402"/>
                </a:lnTo>
                <a:lnTo>
                  <a:pt x="4" y="402"/>
                </a:lnTo>
                <a:lnTo>
                  <a:pt x="8" y="402"/>
                </a:lnTo>
                <a:lnTo>
                  <a:pt x="11" y="399"/>
                </a:lnTo>
                <a:lnTo>
                  <a:pt x="11" y="399"/>
                </a:lnTo>
                <a:lnTo>
                  <a:pt x="21" y="393"/>
                </a:lnTo>
                <a:lnTo>
                  <a:pt x="30" y="389"/>
                </a:lnTo>
                <a:lnTo>
                  <a:pt x="30" y="389"/>
                </a:lnTo>
                <a:lnTo>
                  <a:pt x="35" y="389"/>
                </a:lnTo>
                <a:lnTo>
                  <a:pt x="49" y="386"/>
                </a:lnTo>
                <a:lnTo>
                  <a:pt x="49" y="386"/>
                </a:lnTo>
                <a:lnTo>
                  <a:pt x="59" y="384"/>
                </a:lnTo>
                <a:lnTo>
                  <a:pt x="62" y="382"/>
                </a:lnTo>
                <a:lnTo>
                  <a:pt x="63" y="381"/>
                </a:lnTo>
                <a:lnTo>
                  <a:pt x="63" y="381"/>
                </a:lnTo>
                <a:lnTo>
                  <a:pt x="71" y="378"/>
                </a:lnTo>
                <a:lnTo>
                  <a:pt x="89" y="373"/>
                </a:lnTo>
                <a:lnTo>
                  <a:pt x="115" y="367"/>
                </a:lnTo>
                <a:lnTo>
                  <a:pt x="131" y="386"/>
                </a:lnTo>
                <a:lnTo>
                  <a:pt x="137" y="395"/>
                </a:lnTo>
                <a:lnTo>
                  <a:pt x="137" y="395"/>
                </a:lnTo>
                <a:lnTo>
                  <a:pt x="117" y="391"/>
                </a:lnTo>
                <a:lnTo>
                  <a:pt x="105" y="389"/>
                </a:lnTo>
                <a:lnTo>
                  <a:pt x="100" y="389"/>
                </a:lnTo>
                <a:lnTo>
                  <a:pt x="98" y="389"/>
                </a:lnTo>
                <a:lnTo>
                  <a:pt x="98" y="389"/>
                </a:lnTo>
                <a:lnTo>
                  <a:pt x="87" y="410"/>
                </a:lnTo>
                <a:lnTo>
                  <a:pt x="87" y="410"/>
                </a:lnTo>
                <a:lnTo>
                  <a:pt x="88" y="437"/>
                </a:lnTo>
                <a:lnTo>
                  <a:pt x="88" y="456"/>
                </a:lnTo>
                <a:lnTo>
                  <a:pt x="88" y="463"/>
                </a:lnTo>
                <a:lnTo>
                  <a:pt x="87" y="465"/>
                </a:lnTo>
                <a:lnTo>
                  <a:pt x="87" y="465"/>
                </a:lnTo>
                <a:lnTo>
                  <a:pt x="80" y="469"/>
                </a:lnTo>
                <a:lnTo>
                  <a:pt x="75" y="471"/>
                </a:lnTo>
                <a:lnTo>
                  <a:pt x="71" y="476"/>
                </a:lnTo>
                <a:lnTo>
                  <a:pt x="71" y="476"/>
                </a:lnTo>
                <a:lnTo>
                  <a:pt x="64" y="484"/>
                </a:lnTo>
                <a:lnTo>
                  <a:pt x="63" y="488"/>
                </a:lnTo>
                <a:lnTo>
                  <a:pt x="63" y="493"/>
                </a:lnTo>
                <a:lnTo>
                  <a:pt x="63" y="493"/>
                </a:lnTo>
                <a:lnTo>
                  <a:pt x="63" y="499"/>
                </a:lnTo>
                <a:lnTo>
                  <a:pt x="63" y="504"/>
                </a:lnTo>
                <a:lnTo>
                  <a:pt x="62" y="507"/>
                </a:lnTo>
                <a:lnTo>
                  <a:pt x="63" y="509"/>
                </a:lnTo>
                <a:lnTo>
                  <a:pt x="63" y="509"/>
                </a:lnTo>
                <a:lnTo>
                  <a:pt x="60" y="510"/>
                </a:lnTo>
                <a:lnTo>
                  <a:pt x="58" y="512"/>
                </a:lnTo>
                <a:lnTo>
                  <a:pt x="57" y="515"/>
                </a:lnTo>
                <a:lnTo>
                  <a:pt x="57" y="515"/>
                </a:lnTo>
                <a:lnTo>
                  <a:pt x="57" y="522"/>
                </a:lnTo>
                <a:lnTo>
                  <a:pt x="54" y="531"/>
                </a:lnTo>
                <a:lnTo>
                  <a:pt x="54" y="531"/>
                </a:lnTo>
                <a:lnTo>
                  <a:pt x="45" y="612"/>
                </a:lnTo>
                <a:lnTo>
                  <a:pt x="35" y="687"/>
                </a:lnTo>
                <a:lnTo>
                  <a:pt x="2" y="692"/>
                </a:lnTo>
                <a:lnTo>
                  <a:pt x="2" y="692"/>
                </a:lnTo>
                <a:lnTo>
                  <a:pt x="1" y="702"/>
                </a:lnTo>
                <a:lnTo>
                  <a:pt x="1" y="710"/>
                </a:lnTo>
                <a:lnTo>
                  <a:pt x="2" y="718"/>
                </a:lnTo>
                <a:lnTo>
                  <a:pt x="2" y="718"/>
                </a:lnTo>
                <a:lnTo>
                  <a:pt x="4" y="722"/>
                </a:lnTo>
                <a:lnTo>
                  <a:pt x="8" y="727"/>
                </a:lnTo>
                <a:lnTo>
                  <a:pt x="12" y="730"/>
                </a:lnTo>
                <a:lnTo>
                  <a:pt x="17" y="731"/>
                </a:lnTo>
                <a:lnTo>
                  <a:pt x="17" y="731"/>
                </a:lnTo>
                <a:lnTo>
                  <a:pt x="29" y="733"/>
                </a:lnTo>
                <a:lnTo>
                  <a:pt x="35" y="736"/>
                </a:lnTo>
                <a:lnTo>
                  <a:pt x="41" y="739"/>
                </a:lnTo>
                <a:lnTo>
                  <a:pt x="41" y="739"/>
                </a:lnTo>
                <a:lnTo>
                  <a:pt x="35" y="754"/>
                </a:lnTo>
                <a:lnTo>
                  <a:pt x="34" y="765"/>
                </a:lnTo>
                <a:lnTo>
                  <a:pt x="34" y="767"/>
                </a:lnTo>
                <a:lnTo>
                  <a:pt x="34" y="769"/>
                </a:lnTo>
                <a:lnTo>
                  <a:pt x="35" y="769"/>
                </a:lnTo>
                <a:lnTo>
                  <a:pt x="35" y="769"/>
                </a:lnTo>
                <a:lnTo>
                  <a:pt x="38" y="769"/>
                </a:lnTo>
                <a:lnTo>
                  <a:pt x="41" y="765"/>
                </a:lnTo>
                <a:lnTo>
                  <a:pt x="47" y="758"/>
                </a:lnTo>
                <a:lnTo>
                  <a:pt x="51" y="752"/>
                </a:lnTo>
                <a:lnTo>
                  <a:pt x="52" y="750"/>
                </a:lnTo>
                <a:lnTo>
                  <a:pt x="52" y="753"/>
                </a:lnTo>
                <a:lnTo>
                  <a:pt x="52" y="753"/>
                </a:lnTo>
                <a:lnTo>
                  <a:pt x="49" y="786"/>
                </a:lnTo>
                <a:lnTo>
                  <a:pt x="47" y="813"/>
                </a:lnTo>
                <a:lnTo>
                  <a:pt x="47" y="846"/>
                </a:lnTo>
                <a:lnTo>
                  <a:pt x="47" y="878"/>
                </a:lnTo>
                <a:lnTo>
                  <a:pt x="49" y="906"/>
                </a:lnTo>
                <a:lnTo>
                  <a:pt x="52" y="917"/>
                </a:lnTo>
                <a:lnTo>
                  <a:pt x="54" y="925"/>
                </a:lnTo>
                <a:lnTo>
                  <a:pt x="58" y="931"/>
                </a:lnTo>
                <a:lnTo>
                  <a:pt x="60" y="932"/>
                </a:lnTo>
                <a:lnTo>
                  <a:pt x="63" y="934"/>
                </a:lnTo>
                <a:lnTo>
                  <a:pt x="63" y="934"/>
                </a:lnTo>
                <a:lnTo>
                  <a:pt x="68" y="932"/>
                </a:lnTo>
                <a:lnTo>
                  <a:pt x="72" y="929"/>
                </a:lnTo>
                <a:lnTo>
                  <a:pt x="76" y="924"/>
                </a:lnTo>
                <a:lnTo>
                  <a:pt x="81" y="918"/>
                </a:lnTo>
                <a:lnTo>
                  <a:pt x="89" y="902"/>
                </a:lnTo>
                <a:lnTo>
                  <a:pt x="97" y="884"/>
                </a:lnTo>
                <a:lnTo>
                  <a:pt x="103" y="866"/>
                </a:lnTo>
                <a:lnTo>
                  <a:pt x="108" y="850"/>
                </a:lnTo>
                <a:lnTo>
                  <a:pt x="111" y="835"/>
                </a:lnTo>
                <a:lnTo>
                  <a:pt x="120" y="835"/>
                </a:lnTo>
                <a:lnTo>
                  <a:pt x="120" y="835"/>
                </a:lnTo>
                <a:lnTo>
                  <a:pt x="117" y="877"/>
                </a:lnTo>
                <a:lnTo>
                  <a:pt x="115" y="920"/>
                </a:lnTo>
                <a:lnTo>
                  <a:pt x="114" y="969"/>
                </a:lnTo>
                <a:lnTo>
                  <a:pt x="114" y="994"/>
                </a:lnTo>
                <a:lnTo>
                  <a:pt x="115" y="1019"/>
                </a:lnTo>
                <a:lnTo>
                  <a:pt x="116" y="1042"/>
                </a:lnTo>
                <a:lnTo>
                  <a:pt x="120" y="1062"/>
                </a:lnTo>
                <a:lnTo>
                  <a:pt x="123" y="1079"/>
                </a:lnTo>
                <a:lnTo>
                  <a:pt x="126" y="1087"/>
                </a:lnTo>
                <a:lnTo>
                  <a:pt x="130" y="1093"/>
                </a:lnTo>
                <a:lnTo>
                  <a:pt x="132" y="1099"/>
                </a:lnTo>
                <a:lnTo>
                  <a:pt x="136" y="1102"/>
                </a:lnTo>
                <a:lnTo>
                  <a:pt x="140" y="1105"/>
                </a:lnTo>
                <a:lnTo>
                  <a:pt x="144" y="1106"/>
                </a:lnTo>
                <a:lnTo>
                  <a:pt x="144" y="1106"/>
                </a:lnTo>
                <a:lnTo>
                  <a:pt x="149" y="1105"/>
                </a:lnTo>
                <a:lnTo>
                  <a:pt x="154" y="1105"/>
                </a:lnTo>
                <a:lnTo>
                  <a:pt x="157" y="1102"/>
                </a:lnTo>
                <a:lnTo>
                  <a:pt x="162" y="1100"/>
                </a:lnTo>
                <a:lnTo>
                  <a:pt x="170" y="1094"/>
                </a:lnTo>
                <a:lnTo>
                  <a:pt x="177" y="1084"/>
                </a:lnTo>
                <a:lnTo>
                  <a:pt x="183" y="1073"/>
                </a:lnTo>
                <a:lnTo>
                  <a:pt x="188" y="1061"/>
                </a:lnTo>
                <a:lnTo>
                  <a:pt x="194" y="1047"/>
                </a:lnTo>
                <a:lnTo>
                  <a:pt x="198" y="1032"/>
                </a:lnTo>
                <a:lnTo>
                  <a:pt x="206" y="1002"/>
                </a:lnTo>
                <a:lnTo>
                  <a:pt x="211" y="971"/>
                </a:lnTo>
                <a:lnTo>
                  <a:pt x="218" y="925"/>
                </a:lnTo>
                <a:lnTo>
                  <a:pt x="218" y="925"/>
                </a:lnTo>
                <a:close/>
                <a:moveTo>
                  <a:pt x="133" y="367"/>
                </a:moveTo>
                <a:lnTo>
                  <a:pt x="164" y="370"/>
                </a:lnTo>
                <a:lnTo>
                  <a:pt x="164" y="397"/>
                </a:lnTo>
                <a:lnTo>
                  <a:pt x="153" y="395"/>
                </a:lnTo>
                <a:lnTo>
                  <a:pt x="133" y="367"/>
                </a:lnTo>
                <a:close/>
                <a:moveTo>
                  <a:pt x="194" y="886"/>
                </a:moveTo>
                <a:lnTo>
                  <a:pt x="194" y="886"/>
                </a:lnTo>
                <a:lnTo>
                  <a:pt x="194" y="895"/>
                </a:lnTo>
                <a:lnTo>
                  <a:pt x="193" y="915"/>
                </a:lnTo>
                <a:lnTo>
                  <a:pt x="188" y="943"/>
                </a:lnTo>
                <a:lnTo>
                  <a:pt x="184" y="959"/>
                </a:lnTo>
                <a:lnTo>
                  <a:pt x="181" y="974"/>
                </a:lnTo>
                <a:lnTo>
                  <a:pt x="181" y="974"/>
                </a:lnTo>
                <a:lnTo>
                  <a:pt x="172" y="1002"/>
                </a:lnTo>
                <a:lnTo>
                  <a:pt x="167" y="1022"/>
                </a:lnTo>
                <a:lnTo>
                  <a:pt x="164" y="1041"/>
                </a:lnTo>
                <a:lnTo>
                  <a:pt x="164" y="1041"/>
                </a:lnTo>
                <a:lnTo>
                  <a:pt x="166" y="970"/>
                </a:lnTo>
                <a:lnTo>
                  <a:pt x="167" y="920"/>
                </a:lnTo>
                <a:lnTo>
                  <a:pt x="170" y="895"/>
                </a:lnTo>
                <a:lnTo>
                  <a:pt x="170" y="895"/>
                </a:lnTo>
                <a:lnTo>
                  <a:pt x="170" y="891"/>
                </a:lnTo>
                <a:lnTo>
                  <a:pt x="170" y="889"/>
                </a:lnTo>
                <a:lnTo>
                  <a:pt x="170" y="886"/>
                </a:lnTo>
                <a:lnTo>
                  <a:pt x="194" y="886"/>
                </a:lnTo>
                <a:close/>
                <a:moveTo>
                  <a:pt x="153" y="908"/>
                </a:moveTo>
                <a:lnTo>
                  <a:pt x="153" y="908"/>
                </a:lnTo>
                <a:lnTo>
                  <a:pt x="159" y="1013"/>
                </a:lnTo>
                <a:lnTo>
                  <a:pt x="159" y="1013"/>
                </a:lnTo>
                <a:lnTo>
                  <a:pt x="156" y="1042"/>
                </a:lnTo>
                <a:lnTo>
                  <a:pt x="155" y="1059"/>
                </a:lnTo>
                <a:lnTo>
                  <a:pt x="153" y="1067"/>
                </a:lnTo>
                <a:lnTo>
                  <a:pt x="153" y="1067"/>
                </a:lnTo>
                <a:lnTo>
                  <a:pt x="153" y="1068"/>
                </a:lnTo>
                <a:lnTo>
                  <a:pt x="153" y="1068"/>
                </a:lnTo>
                <a:lnTo>
                  <a:pt x="151" y="1064"/>
                </a:lnTo>
                <a:lnTo>
                  <a:pt x="150" y="1059"/>
                </a:lnTo>
                <a:lnTo>
                  <a:pt x="148" y="1051"/>
                </a:lnTo>
                <a:lnTo>
                  <a:pt x="148" y="1051"/>
                </a:lnTo>
                <a:lnTo>
                  <a:pt x="145" y="1042"/>
                </a:lnTo>
                <a:lnTo>
                  <a:pt x="144" y="1028"/>
                </a:lnTo>
                <a:lnTo>
                  <a:pt x="144" y="994"/>
                </a:lnTo>
                <a:lnTo>
                  <a:pt x="144" y="949"/>
                </a:lnTo>
                <a:lnTo>
                  <a:pt x="153" y="908"/>
                </a:lnTo>
                <a:close/>
                <a:moveTo>
                  <a:pt x="60" y="835"/>
                </a:moveTo>
                <a:lnTo>
                  <a:pt x="60" y="835"/>
                </a:lnTo>
                <a:lnTo>
                  <a:pt x="64" y="846"/>
                </a:lnTo>
                <a:lnTo>
                  <a:pt x="69" y="856"/>
                </a:lnTo>
                <a:lnTo>
                  <a:pt x="71" y="860"/>
                </a:lnTo>
                <a:lnTo>
                  <a:pt x="74" y="862"/>
                </a:lnTo>
                <a:lnTo>
                  <a:pt x="74" y="862"/>
                </a:lnTo>
                <a:lnTo>
                  <a:pt x="83" y="867"/>
                </a:lnTo>
                <a:lnTo>
                  <a:pt x="85" y="868"/>
                </a:lnTo>
                <a:lnTo>
                  <a:pt x="86" y="871"/>
                </a:lnTo>
                <a:lnTo>
                  <a:pt x="86" y="873"/>
                </a:lnTo>
                <a:lnTo>
                  <a:pt x="85" y="875"/>
                </a:lnTo>
                <a:lnTo>
                  <a:pt x="85" y="875"/>
                </a:lnTo>
                <a:lnTo>
                  <a:pt x="81" y="885"/>
                </a:lnTo>
                <a:lnTo>
                  <a:pt x="77" y="897"/>
                </a:lnTo>
                <a:lnTo>
                  <a:pt x="75" y="901"/>
                </a:lnTo>
                <a:lnTo>
                  <a:pt x="72" y="905"/>
                </a:lnTo>
                <a:lnTo>
                  <a:pt x="71" y="907"/>
                </a:lnTo>
                <a:lnTo>
                  <a:pt x="68" y="906"/>
                </a:lnTo>
                <a:lnTo>
                  <a:pt x="68" y="906"/>
                </a:lnTo>
                <a:lnTo>
                  <a:pt x="65" y="905"/>
                </a:lnTo>
                <a:lnTo>
                  <a:pt x="64" y="905"/>
                </a:lnTo>
                <a:lnTo>
                  <a:pt x="62" y="905"/>
                </a:lnTo>
                <a:lnTo>
                  <a:pt x="60" y="903"/>
                </a:lnTo>
                <a:lnTo>
                  <a:pt x="60" y="902"/>
                </a:lnTo>
                <a:lnTo>
                  <a:pt x="60" y="895"/>
                </a:lnTo>
                <a:lnTo>
                  <a:pt x="60" y="835"/>
                </a:lnTo>
                <a:close/>
                <a:moveTo>
                  <a:pt x="188" y="685"/>
                </a:moveTo>
                <a:lnTo>
                  <a:pt x="188" y="685"/>
                </a:lnTo>
                <a:lnTo>
                  <a:pt x="190" y="681"/>
                </a:lnTo>
                <a:lnTo>
                  <a:pt x="189" y="684"/>
                </a:lnTo>
                <a:lnTo>
                  <a:pt x="188" y="685"/>
                </a:lnTo>
                <a:close/>
                <a:moveTo>
                  <a:pt x="205" y="728"/>
                </a:moveTo>
                <a:lnTo>
                  <a:pt x="205" y="728"/>
                </a:lnTo>
                <a:lnTo>
                  <a:pt x="199" y="821"/>
                </a:lnTo>
                <a:lnTo>
                  <a:pt x="170" y="827"/>
                </a:lnTo>
                <a:lnTo>
                  <a:pt x="170" y="827"/>
                </a:lnTo>
                <a:lnTo>
                  <a:pt x="168" y="823"/>
                </a:lnTo>
                <a:lnTo>
                  <a:pt x="166" y="813"/>
                </a:lnTo>
                <a:lnTo>
                  <a:pt x="166" y="813"/>
                </a:lnTo>
                <a:lnTo>
                  <a:pt x="166" y="810"/>
                </a:lnTo>
                <a:lnTo>
                  <a:pt x="165" y="809"/>
                </a:lnTo>
                <a:lnTo>
                  <a:pt x="165" y="809"/>
                </a:lnTo>
                <a:lnTo>
                  <a:pt x="164" y="809"/>
                </a:lnTo>
                <a:lnTo>
                  <a:pt x="161" y="813"/>
                </a:lnTo>
                <a:lnTo>
                  <a:pt x="161" y="813"/>
                </a:lnTo>
                <a:lnTo>
                  <a:pt x="161" y="788"/>
                </a:lnTo>
                <a:lnTo>
                  <a:pt x="162" y="766"/>
                </a:lnTo>
                <a:lnTo>
                  <a:pt x="164" y="747"/>
                </a:lnTo>
                <a:lnTo>
                  <a:pt x="164" y="747"/>
                </a:lnTo>
                <a:lnTo>
                  <a:pt x="166" y="735"/>
                </a:lnTo>
                <a:lnTo>
                  <a:pt x="170" y="726"/>
                </a:lnTo>
                <a:lnTo>
                  <a:pt x="183" y="698"/>
                </a:lnTo>
                <a:lnTo>
                  <a:pt x="183" y="698"/>
                </a:lnTo>
                <a:lnTo>
                  <a:pt x="189" y="684"/>
                </a:lnTo>
                <a:lnTo>
                  <a:pt x="189" y="684"/>
                </a:lnTo>
                <a:lnTo>
                  <a:pt x="193" y="684"/>
                </a:lnTo>
                <a:lnTo>
                  <a:pt x="196" y="685"/>
                </a:lnTo>
                <a:lnTo>
                  <a:pt x="199" y="688"/>
                </a:lnTo>
                <a:lnTo>
                  <a:pt x="201" y="693"/>
                </a:lnTo>
                <a:lnTo>
                  <a:pt x="204" y="701"/>
                </a:lnTo>
                <a:lnTo>
                  <a:pt x="205" y="708"/>
                </a:lnTo>
                <a:lnTo>
                  <a:pt x="205" y="718"/>
                </a:lnTo>
                <a:lnTo>
                  <a:pt x="205" y="728"/>
                </a:lnTo>
                <a:lnTo>
                  <a:pt x="205" y="728"/>
                </a:lnTo>
                <a:close/>
                <a:moveTo>
                  <a:pt x="60" y="526"/>
                </a:moveTo>
                <a:lnTo>
                  <a:pt x="82" y="539"/>
                </a:lnTo>
                <a:lnTo>
                  <a:pt x="79" y="561"/>
                </a:lnTo>
                <a:lnTo>
                  <a:pt x="79" y="561"/>
                </a:lnTo>
                <a:lnTo>
                  <a:pt x="69" y="601"/>
                </a:lnTo>
                <a:lnTo>
                  <a:pt x="63" y="629"/>
                </a:lnTo>
                <a:lnTo>
                  <a:pt x="60" y="643"/>
                </a:lnTo>
                <a:lnTo>
                  <a:pt x="60" y="643"/>
                </a:lnTo>
                <a:lnTo>
                  <a:pt x="59" y="650"/>
                </a:lnTo>
                <a:lnTo>
                  <a:pt x="54" y="660"/>
                </a:lnTo>
                <a:lnTo>
                  <a:pt x="49" y="676"/>
                </a:lnTo>
                <a:lnTo>
                  <a:pt x="60" y="5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7">
            <a:extLst>
              <a:ext uri="{FF2B5EF4-FFF2-40B4-BE49-F238E27FC236}">
                <a16:creationId xmlns:a16="http://schemas.microsoft.com/office/drawing/2014/main" id="{C12D0693-298D-42F6-81CE-583A7BE8F1B2}"/>
              </a:ext>
            </a:extLst>
          </p:cNvPr>
          <p:cNvSpPr>
            <a:spLocks noEditPoints="1"/>
          </p:cNvSpPr>
          <p:nvPr/>
        </p:nvSpPr>
        <p:spPr bwMode="auto">
          <a:xfrm>
            <a:off x="6208227" y="2744405"/>
            <a:ext cx="1200962" cy="1654523"/>
          </a:xfrm>
          <a:custGeom>
            <a:avLst/>
            <a:gdLst>
              <a:gd name="T0" fmla="*/ 773 w 985"/>
              <a:gd name="T1" fmla="*/ 141 h 1357"/>
              <a:gd name="T2" fmla="*/ 711 w 985"/>
              <a:gd name="T3" fmla="*/ 22 h 1357"/>
              <a:gd name="T4" fmla="*/ 575 w 985"/>
              <a:gd name="T5" fmla="*/ 47 h 1357"/>
              <a:gd name="T6" fmla="*/ 531 w 985"/>
              <a:gd name="T7" fmla="*/ 132 h 1357"/>
              <a:gd name="T8" fmla="*/ 586 w 985"/>
              <a:gd name="T9" fmla="*/ 213 h 1357"/>
              <a:gd name="T10" fmla="*/ 509 w 985"/>
              <a:gd name="T11" fmla="*/ 283 h 1357"/>
              <a:gd name="T12" fmla="*/ 181 w 985"/>
              <a:gd name="T13" fmla="*/ 444 h 1357"/>
              <a:gd name="T14" fmla="*/ 70 w 985"/>
              <a:gd name="T15" fmla="*/ 521 h 1357"/>
              <a:gd name="T16" fmla="*/ 112 w 985"/>
              <a:gd name="T17" fmla="*/ 830 h 1357"/>
              <a:gd name="T18" fmla="*/ 0 w 985"/>
              <a:gd name="T19" fmla="*/ 1128 h 1357"/>
              <a:gd name="T20" fmla="*/ 112 w 985"/>
              <a:gd name="T21" fmla="*/ 1357 h 1357"/>
              <a:gd name="T22" fmla="*/ 265 w 985"/>
              <a:gd name="T23" fmla="*/ 1168 h 1357"/>
              <a:gd name="T24" fmla="*/ 296 w 985"/>
              <a:gd name="T25" fmla="*/ 1073 h 1357"/>
              <a:gd name="T26" fmla="*/ 311 w 985"/>
              <a:gd name="T27" fmla="*/ 977 h 1357"/>
              <a:gd name="T28" fmla="*/ 372 w 985"/>
              <a:gd name="T29" fmla="*/ 1097 h 1357"/>
              <a:gd name="T30" fmla="*/ 502 w 985"/>
              <a:gd name="T31" fmla="*/ 1187 h 1357"/>
              <a:gd name="T32" fmla="*/ 610 w 985"/>
              <a:gd name="T33" fmla="*/ 1256 h 1357"/>
              <a:gd name="T34" fmla="*/ 590 w 985"/>
              <a:gd name="T35" fmla="*/ 1332 h 1357"/>
              <a:gd name="T36" fmla="*/ 711 w 985"/>
              <a:gd name="T37" fmla="*/ 1269 h 1357"/>
              <a:gd name="T38" fmla="*/ 716 w 985"/>
              <a:gd name="T39" fmla="*/ 998 h 1357"/>
              <a:gd name="T40" fmla="*/ 825 w 985"/>
              <a:gd name="T41" fmla="*/ 1058 h 1357"/>
              <a:gd name="T42" fmla="*/ 891 w 985"/>
              <a:gd name="T43" fmla="*/ 1259 h 1357"/>
              <a:gd name="T44" fmla="*/ 966 w 985"/>
              <a:gd name="T45" fmla="*/ 1209 h 1357"/>
              <a:gd name="T46" fmla="*/ 983 w 985"/>
              <a:gd name="T47" fmla="*/ 1085 h 1357"/>
              <a:gd name="T48" fmla="*/ 875 w 985"/>
              <a:gd name="T49" fmla="*/ 915 h 1357"/>
              <a:gd name="T50" fmla="*/ 853 w 985"/>
              <a:gd name="T51" fmla="*/ 508 h 1357"/>
              <a:gd name="T52" fmla="*/ 828 w 985"/>
              <a:gd name="T53" fmla="*/ 215 h 1357"/>
              <a:gd name="T54" fmla="*/ 558 w 985"/>
              <a:gd name="T55" fmla="*/ 457 h 1357"/>
              <a:gd name="T56" fmla="*/ 475 w 985"/>
              <a:gd name="T57" fmla="*/ 505 h 1357"/>
              <a:gd name="T58" fmla="*/ 384 w 985"/>
              <a:gd name="T59" fmla="*/ 521 h 1357"/>
              <a:gd name="T60" fmla="*/ 259 w 985"/>
              <a:gd name="T61" fmla="*/ 502 h 1357"/>
              <a:gd name="T62" fmla="*/ 483 w 985"/>
              <a:gd name="T63" fmla="*/ 547 h 1357"/>
              <a:gd name="T64" fmla="*/ 518 w 985"/>
              <a:gd name="T65" fmla="*/ 576 h 1357"/>
              <a:gd name="T66" fmla="*/ 531 w 985"/>
              <a:gd name="T67" fmla="*/ 618 h 1357"/>
              <a:gd name="T68" fmla="*/ 480 w 985"/>
              <a:gd name="T69" fmla="*/ 704 h 1357"/>
              <a:gd name="T70" fmla="*/ 469 w 985"/>
              <a:gd name="T71" fmla="*/ 797 h 1357"/>
              <a:gd name="T72" fmla="*/ 360 w 985"/>
              <a:gd name="T73" fmla="*/ 1017 h 1357"/>
              <a:gd name="T74" fmla="*/ 292 w 985"/>
              <a:gd name="T75" fmla="*/ 808 h 1357"/>
              <a:gd name="T76" fmla="*/ 392 w 985"/>
              <a:gd name="T77" fmla="*/ 651 h 1357"/>
              <a:gd name="T78" fmla="*/ 390 w 985"/>
              <a:gd name="T79" fmla="*/ 596 h 1357"/>
              <a:gd name="T80" fmla="*/ 345 w 985"/>
              <a:gd name="T81" fmla="*/ 567 h 1357"/>
              <a:gd name="T82" fmla="*/ 483 w 985"/>
              <a:gd name="T83" fmla="*/ 546 h 1357"/>
              <a:gd name="T84" fmla="*/ 242 w 985"/>
              <a:gd name="T85" fmla="*/ 510 h 1357"/>
              <a:gd name="T86" fmla="*/ 204 w 985"/>
              <a:gd name="T87" fmla="*/ 501 h 1357"/>
              <a:gd name="T88" fmla="*/ 536 w 985"/>
              <a:gd name="T89" fmla="*/ 884 h 1357"/>
              <a:gd name="T90" fmla="*/ 525 w 985"/>
              <a:gd name="T91" fmla="*/ 902 h 1357"/>
              <a:gd name="T92" fmla="*/ 555 w 985"/>
              <a:gd name="T93" fmla="*/ 1089 h 1357"/>
              <a:gd name="T94" fmla="*/ 549 w 985"/>
              <a:gd name="T95" fmla="*/ 1187 h 1357"/>
              <a:gd name="T96" fmla="*/ 254 w 985"/>
              <a:gd name="T97" fmla="*/ 1021 h 1357"/>
              <a:gd name="T98" fmla="*/ 238 w 985"/>
              <a:gd name="T99" fmla="*/ 879 h 1357"/>
              <a:gd name="T100" fmla="*/ 170 w 985"/>
              <a:gd name="T101" fmla="*/ 1068 h 1357"/>
              <a:gd name="T102" fmla="*/ 158 w 985"/>
              <a:gd name="T103" fmla="*/ 994 h 1357"/>
              <a:gd name="T104" fmla="*/ 147 w 985"/>
              <a:gd name="T105" fmla="*/ 871 h 1357"/>
              <a:gd name="T106" fmla="*/ 112 w 985"/>
              <a:gd name="T107" fmla="*/ 891 h 1357"/>
              <a:gd name="T108" fmla="*/ 246 w 985"/>
              <a:gd name="T109" fmla="*/ 1094 h 1357"/>
              <a:gd name="T110" fmla="*/ 116 w 985"/>
              <a:gd name="T111" fmla="*/ 1316 h 1357"/>
              <a:gd name="T112" fmla="*/ 37 w 985"/>
              <a:gd name="T113" fmla="*/ 1085 h 1357"/>
              <a:gd name="T114" fmla="*/ 75 w 985"/>
              <a:gd name="T115" fmla="*/ 1067 h 1357"/>
              <a:gd name="T116" fmla="*/ 122 w 985"/>
              <a:gd name="T117" fmla="*/ 1101 h 1357"/>
              <a:gd name="T118" fmla="*/ 166 w 985"/>
              <a:gd name="T119" fmla="*/ 1101 h 1357"/>
              <a:gd name="T120" fmla="*/ 208 w 985"/>
              <a:gd name="T121" fmla="*/ 1094 h 1357"/>
              <a:gd name="T122" fmla="*/ 132 w 985"/>
              <a:gd name="T123" fmla="*/ 777 h 1357"/>
              <a:gd name="T124" fmla="*/ 321 w 985"/>
              <a:gd name="T125" fmla="*/ 539 h 1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85" h="1357">
                <a:moveTo>
                  <a:pt x="807" y="188"/>
                </a:moveTo>
                <a:lnTo>
                  <a:pt x="804" y="188"/>
                </a:lnTo>
                <a:lnTo>
                  <a:pt x="804" y="188"/>
                </a:lnTo>
                <a:lnTo>
                  <a:pt x="807" y="188"/>
                </a:lnTo>
                <a:lnTo>
                  <a:pt x="807" y="188"/>
                </a:lnTo>
                <a:close/>
                <a:moveTo>
                  <a:pt x="757" y="188"/>
                </a:moveTo>
                <a:lnTo>
                  <a:pt x="804" y="188"/>
                </a:lnTo>
                <a:lnTo>
                  <a:pt x="804" y="188"/>
                </a:lnTo>
                <a:lnTo>
                  <a:pt x="801" y="187"/>
                </a:lnTo>
                <a:lnTo>
                  <a:pt x="796" y="183"/>
                </a:lnTo>
                <a:lnTo>
                  <a:pt x="790" y="177"/>
                </a:lnTo>
                <a:lnTo>
                  <a:pt x="784" y="165"/>
                </a:lnTo>
                <a:lnTo>
                  <a:pt x="784" y="165"/>
                </a:lnTo>
                <a:lnTo>
                  <a:pt x="779" y="151"/>
                </a:lnTo>
                <a:lnTo>
                  <a:pt x="777" y="144"/>
                </a:lnTo>
                <a:lnTo>
                  <a:pt x="773" y="141"/>
                </a:lnTo>
                <a:lnTo>
                  <a:pt x="766" y="134"/>
                </a:lnTo>
                <a:lnTo>
                  <a:pt x="766" y="134"/>
                </a:lnTo>
                <a:lnTo>
                  <a:pt x="739" y="116"/>
                </a:lnTo>
                <a:lnTo>
                  <a:pt x="739" y="116"/>
                </a:lnTo>
                <a:lnTo>
                  <a:pt x="740" y="113"/>
                </a:lnTo>
                <a:lnTo>
                  <a:pt x="745" y="103"/>
                </a:lnTo>
                <a:lnTo>
                  <a:pt x="749" y="91"/>
                </a:lnTo>
                <a:lnTo>
                  <a:pt x="750" y="85"/>
                </a:lnTo>
                <a:lnTo>
                  <a:pt x="750" y="77"/>
                </a:lnTo>
                <a:lnTo>
                  <a:pt x="750" y="77"/>
                </a:lnTo>
                <a:lnTo>
                  <a:pt x="747" y="70"/>
                </a:lnTo>
                <a:lnTo>
                  <a:pt x="744" y="60"/>
                </a:lnTo>
                <a:lnTo>
                  <a:pt x="736" y="51"/>
                </a:lnTo>
                <a:lnTo>
                  <a:pt x="729" y="40"/>
                </a:lnTo>
                <a:lnTo>
                  <a:pt x="721" y="30"/>
                </a:lnTo>
                <a:lnTo>
                  <a:pt x="711" y="22"/>
                </a:lnTo>
                <a:lnTo>
                  <a:pt x="701" y="14"/>
                </a:lnTo>
                <a:lnTo>
                  <a:pt x="693" y="9"/>
                </a:lnTo>
                <a:lnTo>
                  <a:pt x="693" y="9"/>
                </a:lnTo>
                <a:lnTo>
                  <a:pt x="678" y="3"/>
                </a:lnTo>
                <a:lnTo>
                  <a:pt x="666" y="1"/>
                </a:lnTo>
                <a:lnTo>
                  <a:pt x="655" y="0"/>
                </a:lnTo>
                <a:lnTo>
                  <a:pt x="643" y="1"/>
                </a:lnTo>
                <a:lnTo>
                  <a:pt x="643" y="1"/>
                </a:lnTo>
                <a:lnTo>
                  <a:pt x="631" y="5"/>
                </a:lnTo>
                <a:lnTo>
                  <a:pt x="619" y="9"/>
                </a:lnTo>
                <a:lnTo>
                  <a:pt x="608" y="16"/>
                </a:lnTo>
                <a:lnTo>
                  <a:pt x="602" y="20"/>
                </a:lnTo>
                <a:lnTo>
                  <a:pt x="602" y="20"/>
                </a:lnTo>
                <a:lnTo>
                  <a:pt x="587" y="34"/>
                </a:lnTo>
                <a:lnTo>
                  <a:pt x="580" y="41"/>
                </a:lnTo>
                <a:lnTo>
                  <a:pt x="575" y="47"/>
                </a:lnTo>
                <a:lnTo>
                  <a:pt x="575" y="47"/>
                </a:lnTo>
                <a:lnTo>
                  <a:pt x="573" y="51"/>
                </a:lnTo>
                <a:lnTo>
                  <a:pt x="573" y="57"/>
                </a:lnTo>
                <a:lnTo>
                  <a:pt x="573" y="73"/>
                </a:lnTo>
                <a:lnTo>
                  <a:pt x="575" y="93"/>
                </a:lnTo>
                <a:lnTo>
                  <a:pt x="575" y="93"/>
                </a:lnTo>
                <a:lnTo>
                  <a:pt x="566" y="97"/>
                </a:lnTo>
                <a:lnTo>
                  <a:pt x="548" y="105"/>
                </a:lnTo>
                <a:lnTo>
                  <a:pt x="540" y="110"/>
                </a:lnTo>
                <a:lnTo>
                  <a:pt x="532" y="116"/>
                </a:lnTo>
                <a:lnTo>
                  <a:pt x="530" y="119"/>
                </a:lnTo>
                <a:lnTo>
                  <a:pt x="529" y="122"/>
                </a:lnTo>
                <a:lnTo>
                  <a:pt x="528" y="125"/>
                </a:lnTo>
                <a:lnTo>
                  <a:pt x="529" y="127"/>
                </a:lnTo>
                <a:lnTo>
                  <a:pt x="529" y="127"/>
                </a:lnTo>
                <a:lnTo>
                  <a:pt x="531" y="132"/>
                </a:lnTo>
                <a:lnTo>
                  <a:pt x="535" y="134"/>
                </a:lnTo>
                <a:lnTo>
                  <a:pt x="538" y="137"/>
                </a:lnTo>
                <a:lnTo>
                  <a:pt x="541" y="138"/>
                </a:lnTo>
                <a:lnTo>
                  <a:pt x="546" y="139"/>
                </a:lnTo>
                <a:lnTo>
                  <a:pt x="548" y="138"/>
                </a:lnTo>
                <a:lnTo>
                  <a:pt x="548" y="138"/>
                </a:lnTo>
                <a:lnTo>
                  <a:pt x="551" y="151"/>
                </a:lnTo>
                <a:lnTo>
                  <a:pt x="554" y="164"/>
                </a:lnTo>
                <a:lnTo>
                  <a:pt x="559" y="177"/>
                </a:lnTo>
                <a:lnTo>
                  <a:pt x="559" y="177"/>
                </a:lnTo>
                <a:lnTo>
                  <a:pt x="565" y="188"/>
                </a:lnTo>
                <a:lnTo>
                  <a:pt x="571" y="198"/>
                </a:lnTo>
                <a:lnTo>
                  <a:pt x="579" y="207"/>
                </a:lnTo>
                <a:lnTo>
                  <a:pt x="579" y="207"/>
                </a:lnTo>
                <a:lnTo>
                  <a:pt x="582" y="212"/>
                </a:lnTo>
                <a:lnTo>
                  <a:pt x="586" y="213"/>
                </a:lnTo>
                <a:lnTo>
                  <a:pt x="590" y="215"/>
                </a:lnTo>
                <a:lnTo>
                  <a:pt x="590" y="215"/>
                </a:lnTo>
                <a:lnTo>
                  <a:pt x="613" y="218"/>
                </a:lnTo>
                <a:lnTo>
                  <a:pt x="613" y="218"/>
                </a:lnTo>
                <a:lnTo>
                  <a:pt x="610" y="226"/>
                </a:lnTo>
                <a:lnTo>
                  <a:pt x="608" y="232"/>
                </a:lnTo>
                <a:lnTo>
                  <a:pt x="607" y="233"/>
                </a:lnTo>
                <a:lnTo>
                  <a:pt x="605" y="234"/>
                </a:lnTo>
                <a:lnTo>
                  <a:pt x="605" y="234"/>
                </a:lnTo>
                <a:lnTo>
                  <a:pt x="581" y="238"/>
                </a:lnTo>
                <a:lnTo>
                  <a:pt x="564" y="241"/>
                </a:lnTo>
                <a:lnTo>
                  <a:pt x="557" y="244"/>
                </a:lnTo>
                <a:lnTo>
                  <a:pt x="552" y="245"/>
                </a:lnTo>
                <a:lnTo>
                  <a:pt x="552" y="245"/>
                </a:lnTo>
                <a:lnTo>
                  <a:pt x="535" y="258"/>
                </a:lnTo>
                <a:lnTo>
                  <a:pt x="509" y="283"/>
                </a:lnTo>
                <a:lnTo>
                  <a:pt x="483" y="306"/>
                </a:lnTo>
                <a:lnTo>
                  <a:pt x="468" y="318"/>
                </a:lnTo>
                <a:lnTo>
                  <a:pt x="468" y="318"/>
                </a:lnTo>
                <a:lnTo>
                  <a:pt x="441" y="337"/>
                </a:lnTo>
                <a:lnTo>
                  <a:pt x="441" y="337"/>
                </a:lnTo>
                <a:lnTo>
                  <a:pt x="438" y="340"/>
                </a:lnTo>
                <a:lnTo>
                  <a:pt x="435" y="342"/>
                </a:lnTo>
                <a:lnTo>
                  <a:pt x="433" y="345"/>
                </a:lnTo>
                <a:lnTo>
                  <a:pt x="433" y="345"/>
                </a:lnTo>
                <a:lnTo>
                  <a:pt x="320" y="391"/>
                </a:lnTo>
                <a:lnTo>
                  <a:pt x="204" y="437"/>
                </a:lnTo>
                <a:lnTo>
                  <a:pt x="204" y="437"/>
                </a:lnTo>
                <a:lnTo>
                  <a:pt x="194" y="438"/>
                </a:lnTo>
                <a:lnTo>
                  <a:pt x="186" y="439"/>
                </a:lnTo>
                <a:lnTo>
                  <a:pt x="184" y="442"/>
                </a:lnTo>
                <a:lnTo>
                  <a:pt x="181" y="444"/>
                </a:lnTo>
                <a:lnTo>
                  <a:pt x="181" y="444"/>
                </a:lnTo>
                <a:lnTo>
                  <a:pt x="167" y="466"/>
                </a:lnTo>
                <a:lnTo>
                  <a:pt x="160" y="481"/>
                </a:lnTo>
                <a:lnTo>
                  <a:pt x="156" y="488"/>
                </a:lnTo>
                <a:lnTo>
                  <a:pt x="155" y="494"/>
                </a:lnTo>
                <a:lnTo>
                  <a:pt x="155" y="494"/>
                </a:lnTo>
                <a:lnTo>
                  <a:pt x="153" y="504"/>
                </a:lnTo>
                <a:lnTo>
                  <a:pt x="153" y="511"/>
                </a:lnTo>
                <a:lnTo>
                  <a:pt x="155" y="517"/>
                </a:lnTo>
                <a:lnTo>
                  <a:pt x="155" y="517"/>
                </a:lnTo>
                <a:lnTo>
                  <a:pt x="115" y="515"/>
                </a:lnTo>
                <a:lnTo>
                  <a:pt x="87" y="515"/>
                </a:lnTo>
                <a:lnTo>
                  <a:pt x="76" y="516"/>
                </a:lnTo>
                <a:lnTo>
                  <a:pt x="71" y="517"/>
                </a:lnTo>
                <a:lnTo>
                  <a:pt x="71" y="517"/>
                </a:lnTo>
                <a:lnTo>
                  <a:pt x="70" y="521"/>
                </a:lnTo>
                <a:lnTo>
                  <a:pt x="67" y="528"/>
                </a:lnTo>
                <a:lnTo>
                  <a:pt x="62" y="555"/>
                </a:lnTo>
                <a:lnTo>
                  <a:pt x="51" y="632"/>
                </a:lnTo>
                <a:lnTo>
                  <a:pt x="42" y="712"/>
                </a:lnTo>
                <a:lnTo>
                  <a:pt x="41" y="740"/>
                </a:lnTo>
                <a:lnTo>
                  <a:pt x="39" y="749"/>
                </a:lnTo>
                <a:lnTo>
                  <a:pt x="41" y="754"/>
                </a:lnTo>
                <a:lnTo>
                  <a:pt x="41" y="754"/>
                </a:lnTo>
                <a:lnTo>
                  <a:pt x="43" y="757"/>
                </a:lnTo>
                <a:lnTo>
                  <a:pt x="45" y="760"/>
                </a:lnTo>
                <a:lnTo>
                  <a:pt x="51" y="763"/>
                </a:lnTo>
                <a:lnTo>
                  <a:pt x="58" y="765"/>
                </a:lnTo>
                <a:lnTo>
                  <a:pt x="59" y="765"/>
                </a:lnTo>
                <a:lnTo>
                  <a:pt x="98" y="772"/>
                </a:lnTo>
                <a:lnTo>
                  <a:pt x="117" y="772"/>
                </a:lnTo>
                <a:lnTo>
                  <a:pt x="112" y="830"/>
                </a:lnTo>
                <a:lnTo>
                  <a:pt x="112" y="830"/>
                </a:lnTo>
                <a:lnTo>
                  <a:pt x="109" y="834"/>
                </a:lnTo>
                <a:lnTo>
                  <a:pt x="96" y="845"/>
                </a:lnTo>
                <a:lnTo>
                  <a:pt x="79" y="864"/>
                </a:lnTo>
                <a:lnTo>
                  <a:pt x="70" y="876"/>
                </a:lnTo>
                <a:lnTo>
                  <a:pt x="60" y="890"/>
                </a:lnTo>
                <a:lnTo>
                  <a:pt x="50" y="907"/>
                </a:lnTo>
                <a:lnTo>
                  <a:pt x="41" y="924"/>
                </a:lnTo>
                <a:lnTo>
                  <a:pt x="31" y="944"/>
                </a:lnTo>
                <a:lnTo>
                  <a:pt x="22" y="965"/>
                </a:lnTo>
                <a:lnTo>
                  <a:pt x="15" y="989"/>
                </a:lnTo>
                <a:lnTo>
                  <a:pt x="9" y="1015"/>
                </a:lnTo>
                <a:lnTo>
                  <a:pt x="4" y="1041"/>
                </a:lnTo>
                <a:lnTo>
                  <a:pt x="2" y="1071"/>
                </a:lnTo>
                <a:lnTo>
                  <a:pt x="2" y="1071"/>
                </a:lnTo>
                <a:lnTo>
                  <a:pt x="0" y="1128"/>
                </a:lnTo>
                <a:lnTo>
                  <a:pt x="0" y="1156"/>
                </a:lnTo>
                <a:lnTo>
                  <a:pt x="2" y="1181"/>
                </a:lnTo>
                <a:lnTo>
                  <a:pt x="4" y="1205"/>
                </a:lnTo>
                <a:lnTo>
                  <a:pt x="7" y="1230"/>
                </a:lnTo>
                <a:lnTo>
                  <a:pt x="11" y="1250"/>
                </a:lnTo>
                <a:lnTo>
                  <a:pt x="16" y="1271"/>
                </a:lnTo>
                <a:lnTo>
                  <a:pt x="22" y="1289"/>
                </a:lnTo>
                <a:lnTo>
                  <a:pt x="31" y="1305"/>
                </a:lnTo>
                <a:lnTo>
                  <a:pt x="41" y="1320"/>
                </a:lnTo>
                <a:lnTo>
                  <a:pt x="51" y="1332"/>
                </a:lnTo>
                <a:lnTo>
                  <a:pt x="64" y="1341"/>
                </a:lnTo>
                <a:lnTo>
                  <a:pt x="71" y="1345"/>
                </a:lnTo>
                <a:lnTo>
                  <a:pt x="78" y="1349"/>
                </a:lnTo>
                <a:lnTo>
                  <a:pt x="87" y="1352"/>
                </a:lnTo>
                <a:lnTo>
                  <a:pt x="94" y="1354"/>
                </a:lnTo>
                <a:lnTo>
                  <a:pt x="112" y="1357"/>
                </a:lnTo>
                <a:lnTo>
                  <a:pt x="112" y="1357"/>
                </a:lnTo>
                <a:lnTo>
                  <a:pt x="122" y="1357"/>
                </a:lnTo>
                <a:lnTo>
                  <a:pt x="132" y="1355"/>
                </a:lnTo>
                <a:lnTo>
                  <a:pt x="140" y="1352"/>
                </a:lnTo>
                <a:lnTo>
                  <a:pt x="149" y="1349"/>
                </a:lnTo>
                <a:lnTo>
                  <a:pt x="157" y="1344"/>
                </a:lnTo>
                <a:lnTo>
                  <a:pt x="166" y="1338"/>
                </a:lnTo>
                <a:lnTo>
                  <a:pt x="174" y="1332"/>
                </a:lnTo>
                <a:lnTo>
                  <a:pt x="181" y="1324"/>
                </a:lnTo>
                <a:lnTo>
                  <a:pt x="196" y="1307"/>
                </a:lnTo>
                <a:lnTo>
                  <a:pt x="209" y="1288"/>
                </a:lnTo>
                <a:lnTo>
                  <a:pt x="221" y="1267"/>
                </a:lnTo>
                <a:lnTo>
                  <a:pt x="234" y="1247"/>
                </a:lnTo>
                <a:lnTo>
                  <a:pt x="243" y="1225"/>
                </a:lnTo>
                <a:lnTo>
                  <a:pt x="252" y="1204"/>
                </a:lnTo>
                <a:lnTo>
                  <a:pt x="265" y="1168"/>
                </a:lnTo>
                <a:lnTo>
                  <a:pt x="274" y="1141"/>
                </a:lnTo>
                <a:lnTo>
                  <a:pt x="277" y="1131"/>
                </a:lnTo>
                <a:lnTo>
                  <a:pt x="277" y="1131"/>
                </a:lnTo>
                <a:lnTo>
                  <a:pt x="280" y="1129"/>
                </a:lnTo>
                <a:lnTo>
                  <a:pt x="283" y="1126"/>
                </a:lnTo>
                <a:lnTo>
                  <a:pt x="285" y="1124"/>
                </a:lnTo>
                <a:lnTo>
                  <a:pt x="285" y="1124"/>
                </a:lnTo>
                <a:lnTo>
                  <a:pt x="286" y="1122"/>
                </a:lnTo>
                <a:lnTo>
                  <a:pt x="287" y="1120"/>
                </a:lnTo>
                <a:lnTo>
                  <a:pt x="288" y="1117"/>
                </a:lnTo>
                <a:lnTo>
                  <a:pt x="288" y="1112"/>
                </a:lnTo>
                <a:lnTo>
                  <a:pt x="288" y="1112"/>
                </a:lnTo>
                <a:lnTo>
                  <a:pt x="288" y="1108"/>
                </a:lnTo>
                <a:lnTo>
                  <a:pt x="290" y="1102"/>
                </a:lnTo>
                <a:lnTo>
                  <a:pt x="292" y="1088"/>
                </a:lnTo>
                <a:lnTo>
                  <a:pt x="296" y="1073"/>
                </a:lnTo>
                <a:lnTo>
                  <a:pt x="296" y="1067"/>
                </a:lnTo>
                <a:lnTo>
                  <a:pt x="296" y="1062"/>
                </a:lnTo>
                <a:lnTo>
                  <a:pt x="296" y="1062"/>
                </a:lnTo>
                <a:lnTo>
                  <a:pt x="296" y="1044"/>
                </a:lnTo>
                <a:lnTo>
                  <a:pt x="296" y="1011"/>
                </a:lnTo>
                <a:lnTo>
                  <a:pt x="296" y="978"/>
                </a:lnTo>
                <a:lnTo>
                  <a:pt x="296" y="960"/>
                </a:lnTo>
                <a:lnTo>
                  <a:pt x="296" y="960"/>
                </a:lnTo>
                <a:lnTo>
                  <a:pt x="292" y="939"/>
                </a:lnTo>
                <a:lnTo>
                  <a:pt x="282" y="905"/>
                </a:lnTo>
                <a:lnTo>
                  <a:pt x="269" y="861"/>
                </a:lnTo>
                <a:lnTo>
                  <a:pt x="281" y="861"/>
                </a:lnTo>
                <a:lnTo>
                  <a:pt x="281" y="861"/>
                </a:lnTo>
                <a:lnTo>
                  <a:pt x="287" y="886"/>
                </a:lnTo>
                <a:lnTo>
                  <a:pt x="303" y="944"/>
                </a:lnTo>
                <a:lnTo>
                  <a:pt x="311" y="977"/>
                </a:lnTo>
                <a:lnTo>
                  <a:pt x="321" y="1006"/>
                </a:lnTo>
                <a:lnTo>
                  <a:pt x="330" y="1028"/>
                </a:lnTo>
                <a:lnTo>
                  <a:pt x="334" y="1035"/>
                </a:lnTo>
                <a:lnTo>
                  <a:pt x="338" y="1040"/>
                </a:lnTo>
                <a:lnTo>
                  <a:pt x="338" y="1040"/>
                </a:lnTo>
                <a:lnTo>
                  <a:pt x="349" y="1049"/>
                </a:lnTo>
                <a:lnTo>
                  <a:pt x="356" y="1052"/>
                </a:lnTo>
                <a:lnTo>
                  <a:pt x="361" y="1055"/>
                </a:lnTo>
                <a:lnTo>
                  <a:pt x="361" y="1055"/>
                </a:lnTo>
                <a:lnTo>
                  <a:pt x="360" y="1060"/>
                </a:lnTo>
                <a:lnTo>
                  <a:pt x="361" y="1071"/>
                </a:lnTo>
                <a:lnTo>
                  <a:pt x="362" y="1078"/>
                </a:lnTo>
                <a:lnTo>
                  <a:pt x="364" y="1085"/>
                </a:lnTo>
                <a:lnTo>
                  <a:pt x="367" y="1091"/>
                </a:lnTo>
                <a:lnTo>
                  <a:pt x="372" y="1097"/>
                </a:lnTo>
                <a:lnTo>
                  <a:pt x="372" y="1097"/>
                </a:lnTo>
                <a:lnTo>
                  <a:pt x="378" y="1101"/>
                </a:lnTo>
                <a:lnTo>
                  <a:pt x="385" y="1105"/>
                </a:lnTo>
                <a:lnTo>
                  <a:pt x="394" y="1106"/>
                </a:lnTo>
                <a:lnTo>
                  <a:pt x="402" y="1106"/>
                </a:lnTo>
                <a:lnTo>
                  <a:pt x="411" y="1106"/>
                </a:lnTo>
                <a:lnTo>
                  <a:pt x="418" y="1105"/>
                </a:lnTo>
                <a:lnTo>
                  <a:pt x="433" y="1101"/>
                </a:lnTo>
                <a:lnTo>
                  <a:pt x="433" y="1101"/>
                </a:lnTo>
                <a:lnTo>
                  <a:pt x="458" y="1092"/>
                </a:lnTo>
                <a:lnTo>
                  <a:pt x="472" y="1089"/>
                </a:lnTo>
                <a:lnTo>
                  <a:pt x="472" y="1089"/>
                </a:lnTo>
                <a:lnTo>
                  <a:pt x="474" y="1103"/>
                </a:lnTo>
                <a:lnTo>
                  <a:pt x="483" y="1135"/>
                </a:lnTo>
                <a:lnTo>
                  <a:pt x="489" y="1153"/>
                </a:lnTo>
                <a:lnTo>
                  <a:pt x="495" y="1171"/>
                </a:lnTo>
                <a:lnTo>
                  <a:pt x="502" y="1187"/>
                </a:lnTo>
                <a:lnTo>
                  <a:pt x="509" y="1201"/>
                </a:lnTo>
                <a:lnTo>
                  <a:pt x="509" y="1201"/>
                </a:lnTo>
                <a:lnTo>
                  <a:pt x="518" y="1209"/>
                </a:lnTo>
                <a:lnTo>
                  <a:pt x="529" y="1218"/>
                </a:lnTo>
                <a:lnTo>
                  <a:pt x="541" y="1224"/>
                </a:lnTo>
                <a:lnTo>
                  <a:pt x="554" y="1228"/>
                </a:lnTo>
                <a:lnTo>
                  <a:pt x="566" y="1233"/>
                </a:lnTo>
                <a:lnTo>
                  <a:pt x="579" y="1236"/>
                </a:lnTo>
                <a:lnTo>
                  <a:pt x="597" y="1238"/>
                </a:lnTo>
                <a:lnTo>
                  <a:pt x="597" y="1238"/>
                </a:lnTo>
                <a:lnTo>
                  <a:pt x="614" y="1238"/>
                </a:lnTo>
                <a:lnTo>
                  <a:pt x="616" y="1238"/>
                </a:lnTo>
                <a:lnTo>
                  <a:pt x="616" y="1238"/>
                </a:lnTo>
                <a:lnTo>
                  <a:pt x="614" y="1248"/>
                </a:lnTo>
                <a:lnTo>
                  <a:pt x="613" y="1254"/>
                </a:lnTo>
                <a:lnTo>
                  <a:pt x="610" y="1256"/>
                </a:lnTo>
                <a:lnTo>
                  <a:pt x="609" y="1258"/>
                </a:lnTo>
                <a:lnTo>
                  <a:pt x="609" y="1258"/>
                </a:lnTo>
                <a:lnTo>
                  <a:pt x="607" y="1259"/>
                </a:lnTo>
                <a:lnTo>
                  <a:pt x="604" y="1261"/>
                </a:lnTo>
                <a:lnTo>
                  <a:pt x="599" y="1271"/>
                </a:lnTo>
                <a:lnTo>
                  <a:pt x="590" y="1288"/>
                </a:lnTo>
                <a:lnTo>
                  <a:pt x="590" y="1288"/>
                </a:lnTo>
                <a:lnTo>
                  <a:pt x="586" y="1294"/>
                </a:lnTo>
                <a:lnTo>
                  <a:pt x="581" y="1304"/>
                </a:lnTo>
                <a:lnTo>
                  <a:pt x="579" y="1309"/>
                </a:lnTo>
                <a:lnTo>
                  <a:pt x="579" y="1313"/>
                </a:lnTo>
                <a:lnTo>
                  <a:pt x="580" y="1318"/>
                </a:lnTo>
                <a:lnTo>
                  <a:pt x="582" y="1322"/>
                </a:lnTo>
                <a:lnTo>
                  <a:pt x="582" y="1322"/>
                </a:lnTo>
                <a:lnTo>
                  <a:pt x="587" y="1328"/>
                </a:lnTo>
                <a:lnTo>
                  <a:pt x="590" y="1332"/>
                </a:lnTo>
                <a:lnTo>
                  <a:pt x="593" y="1333"/>
                </a:lnTo>
                <a:lnTo>
                  <a:pt x="602" y="1334"/>
                </a:lnTo>
                <a:lnTo>
                  <a:pt x="602" y="1334"/>
                </a:lnTo>
                <a:lnTo>
                  <a:pt x="621" y="1333"/>
                </a:lnTo>
                <a:lnTo>
                  <a:pt x="649" y="1329"/>
                </a:lnTo>
                <a:lnTo>
                  <a:pt x="677" y="1326"/>
                </a:lnTo>
                <a:lnTo>
                  <a:pt x="693" y="1322"/>
                </a:lnTo>
                <a:lnTo>
                  <a:pt x="693" y="1322"/>
                </a:lnTo>
                <a:lnTo>
                  <a:pt x="695" y="1320"/>
                </a:lnTo>
                <a:lnTo>
                  <a:pt x="698" y="1316"/>
                </a:lnTo>
                <a:lnTo>
                  <a:pt x="701" y="1304"/>
                </a:lnTo>
                <a:lnTo>
                  <a:pt x="704" y="1284"/>
                </a:lnTo>
                <a:lnTo>
                  <a:pt x="704" y="1284"/>
                </a:lnTo>
                <a:lnTo>
                  <a:pt x="706" y="1281"/>
                </a:lnTo>
                <a:lnTo>
                  <a:pt x="709" y="1275"/>
                </a:lnTo>
                <a:lnTo>
                  <a:pt x="711" y="1269"/>
                </a:lnTo>
                <a:lnTo>
                  <a:pt x="712" y="1261"/>
                </a:lnTo>
                <a:lnTo>
                  <a:pt x="712" y="1261"/>
                </a:lnTo>
                <a:lnTo>
                  <a:pt x="712" y="1245"/>
                </a:lnTo>
                <a:lnTo>
                  <a:pt x="712" y="1238"/>
                </a:lnTo>
                <a:lnTo>
                  <a:pt x="712" y="1238"/>
                </a:lnTo>
                <a:lnTo>
                  <a:pt x="713" y="1237"/>
                </a:lnTo>
                <a:lnTo>
                  <a:pt x="715" y="1235"/>
                </a:lnTo>
                <a:lnTo>
                  <a:pt x="716" y="1231"/>
                </a:lnTo>
                <a:lnTo>
                  <a:pt x="716" y="1231"/>
                </a:lnTo>
                <a:lnTo>
                  <a:pt x="723" y="1112"/>
                </a:lnTo>
                <a:lnTo>
                  <a:pt x="723" y="1112"/>
                </a:lnTo>
                <a:lnTo>
                  <a:pt x="717" y="1061"/>
                </a:lnTo>
                <a:lnTo>
                  <a:pt x="715" y="1043"/>
                </a:lnTo>
                <a:lnTo>
                  <a:pt x="715" y="1024"/>
                </a:lnTo>
                <a:lnTo>
                  <a:pt x="715" y="1009"/>
                </a:lnTo>
                <a:lnTo>
                  <a:pt x="716" y="998"/>
                </a:lnTo>
                <a:lnTo>
                  <a:pt x="716" y="998"/>
                </a:lnTo>
                <a:lnTo>
                  <a:pt x="721" y="975"/>
                </a:lnTo>
                <a:lnTo>
                  <a:pt x="726" y="947"/>
                </a:lnTo>
                <a:lnTo>
                  <a:pt x="730" y="914"/>
                </a:lnTo>
                <a:lnTo>
                  <a:pt x="730" y="914"/>
                </a:lnTo>
                <a:lnTo>
                  <a:pt x="732" y="921"/>
                </a:lnTo>
                <a:lnTo>
                  <a:pt x="733" y="930"/>
                </a:lnTo>
                <a:lnTo>
                  <a:pt x="734" y="941"/>
                </a:lnTo>
                <a:lnTo>
                  <a:pt x="738" y="953"/>
                </a:lnTo>
                <a:lnTo>
                  <a:pt x="744" y="965"/>
                </a:lnTo>
                <a:lnTo>
                  <a:pt x="751" y="978"/>
                </a:lnTo>
                <a:lnTo>
                  <a:pt x="756" y="984"/>
                </a:lnTo>
                <a:lnTo>
                  <a:pt x="762" y="990"/>
                </a:lnTo>
                <a:lnTo>
                  <a:pt x="762" y="990"/>
                </a:lnTo>
                <a:lnTo>
                  <a:pt x="791" y="1021"/>
                </a:lnTo>
                <a:lnTo>
                  <a:pt x="825" y="1058"/>
                </a:lnTo>
                <a:lnTo>
                  <a:pt x="854" y="1091"/>
                </a:lnTo>
                <a:lnTo>
                  <a:pt x="864" y="1102"/>
                </a:lnTo>
                <a:lnTo>
                  <a:pt x="869" y="1108"/>
                </a:lnTo>
                <a:lnTo>
                  <a:pt x="869" y="1108"/>
                </a:lnTo>
                <a:lnTo>
                  <a:pt x="877" y="1129"/>
                </a:lnTo>
                <a:lnTo>
                  <a:pt x="883" y="1142"/>
                </a:lnTo>
                <a:lnTo>
                  <a:pt x="887" y="1151"/>
                </a:lnTo>
                <a:lnTo>
                  <a:pt x="887" y="1151"/>
                </a:lnTo>
                <a:lnTo>
                  <a:pt x="890" y="1163"/>
                </a:lnTo>
                <a:lnTo>
                  <a:pt x="892" y="1175"/>
                </a:lnTo>
                <a:lnTo>
                  <a:pt x="891" y="1188"/>
                </a:lnTo>
                <a:lnTo>
                  <a:pt x="891" y="1188"/>
                </a:lnTo>
                <a:lnTo>
                  <a:pt x="890" y="1208"/>
                </a:lnTo>
                <a:lnTo>
                  <a:pt x="890" y="1235"/>
                </a:lnTo>
                <a:lnTo>
                  <a:pt x="890" y="1248"/>
                </a:lnTo>
                <a:lnTo>
                  <a:pt x="891" y="1259"/>
                </a:lnTo>
                <a:lnTo>
                  <a:pt x="894" y="1267"/>
                </a:lnTo>
                <a:lnTo>
                  <a:pt x="897" y="1271"/>
                </a:lnTo>
                <a:lnTo>
                  <a:pt x="899" y="1272"/>
                </a:lnTo>
                <a:lnTo>
                  <a:pt x="899" y="1272"/>
                </a:lnTo>
                <a:lnTo>
                  <a:pt x="902" y="1273"/>
                </a:lnTo>
                <a:lnTo>
                  <a:pt x="905" y="1273"/>
                </a:lnTo>
                <a:lnTo>
                  <a:pt x="913" y="1272"/>
                </a:lnTo>
                <a:lnTo>
                  <a:pt x="921" y="1269"/>
                </a:lnTo>
                <a:lnTo>
                  <a:pt x="931" y="1262"/>
                </a:lnTo>
                <a:lnTo>
                  <a:pt x="939" y="1255"/>
                </a:lnTo>
                <a:lnTo>
                  <a:pt x="948" y="1247"/>
                </a:lnTo>
                <a:lnTo>
                  <a:pt x="955" y="1238"/>
                </a:lnTo>
                <a:lnTo>
                  <a:pt x="960" y="1231"/>
                </a:lnTo>
                <a:lnTo>
                  <a:pt x="960" y="1231"/>
                </a:lnTo>
                <a:lnTo>
                  <a:pt x="964" y="1221"/>
                </a:lnTo>
                <a:lnTo>
                  <a:pt x="966" y="1209"/>
                </a:lnTo>
                <a:lnTo>
                  <a:pt x="967" y="1194"/>
                </a:lnTo>
                <a:lnTo>
                  <a:pt x="968" y="1180"/>
                </a:lnTo>
                <a:lnTo>
                  <a:pt x="970" y="1153"/>
                </a:lnTo>
                <a:lnTo>
                  <a:pt x="971" y="1145"/>
                </a:lnTo>
                <a:lnTo>
                  <a:pt x="971" y="1139"/>
                </a:lnTo>
                <a:lnTo>
                  <a:pt x="971" y="1139"/>
                </a:lnTo>
                <a:lnTo>
                  <a:pt x="978" y="1120"/>
                </a:lnTo>
                <a:lnTo>
                  <a:pt x="982" y="1109"/>
                </a:lnTo>
                <a:lnTo>
                  <a:pt x="983" y="1105"/>
                </a:lnTo>
                <a:lnTo>
                  <a:pt x="983" y="1101"/>
                </a:lnTo>
                <a:lnTo>
                  <a:pt x="983" y="1101"/>
                </a:lnTo>
                <a:lnTo>
                  <a:pt x="983" y="1095"/>
                </a:lnTo>
                <a:lnTo>
                  <a:pt x="985" y="1092"/>
                </a:lnTo>
                <a:lnTo>
                  <a:pt x="985" y="1089"/>
                </a:lnTo>
                <a:lnTo>
                  <a:pt x="983" y="1085"/>
                </a:lnTo>
                <a:lnTo>
                  <a:pt x="983" y="1085"/>
                </a:lnTo>
                <a:lnTo>
                  <a:pt x="973" y="1079"/>
                </a:lnTo>
                <a:lnTo>
                  <a:pt x="959" y="1069"/>
                </a:lnTo>
                <a:lnTo>
                  <a:pt x="941" y="1058"/>
                </a:lnTo>
                <a:lnTo>
                  <a:pt x="941" y="1058"/>
                </a:lnTo>
                <a:lnTo>
                  <a:pt x="941" y="1050"/>
                </a:lnTo>
                <a:lnTo>
                  <a:pt x="937" y="1028"/>
                </a:lnTo>
                <a:lnTo>
                  <a:pt x="934" y="1015"/>
                </a:lnTo>
                <a:lnTo>
                  <a:pt x="931" y="1000"/>
                </a:lnTo>
                <a:lnTo>
                  <a:pt x="927" y="987"/>
                </a:lnTo>
                <a:lnTo>
                  <a:pt x="922" y="975"/>
                </a:lnTo>
                <a:lnTo>
                  <a:pt x="922" y="975"/>
                </a:lnTo>
                <a:lnTo>
                  <a:pt x="915" y="964"/>
                </a:lnTo>
                <a:lnTo>
                  <a:pt x="908" y="954"/>
                </a:lnTo>
                <a:lnTo>
                  <a:pt x="893" y="936"/>
                </a:lnTo>
                <a:lnTo>
                  <a:pt x="880" y="921"/>
                </a:lnTo>
                <a:lnTo>
                  <a:pt x="875" y="915"/>
                </a:lnTo>
                <a:lnTo>
                  <a:pt x="873" y="910"/>
                </a:lnTo>
                <a:lnTo>
                  <a:pt x="873" y="910"/>
                </a:lnTo>
                <a:lnTo>
                  <a:pt x="871" y="897"/>
                </a:lnTo>
                <a:lnTo>
                  <a:pt x="871" y="869"/>
                </a:lnTo>
                <a:lnTo>
                  <a:pt x="875" y="789"/>
                </a:lnTo>
                <a:lnTo>
                  <a:pt x="880" y="677"/>
                </a:lnTo>
                <a:lnTo>
                  <a:pt x="903" y="670"/>
                </a:lnTo>
                <a:lnTo>
                  <a:pt x="903" y="670"/>
                </a:lnTo>
                <a:lnTo>
                  <a:pt x="894" y="651"/>
                </a:lnTo>
                <a:lnTo>
                  <a:pt x="877" y="604"/>
                </a:lnTo>
                <a:lnTo>
                  <a:pt x="868" y="578"/>
                </a:lnTo>
                <a:lnTo>
                  <a:pt x="860" y="552"/>
                </a:lnTo>
                <a:lnTo>
                  <a:pt x="854" y="528"/>
                </a:lnTo>
                <a:lnTo>
                  <a:pt x="853" y="518"/>
                </a:lnTo>
                <a:lnTo>
                  <a:pt x="853" y="508"/>
                </a:lnTo>
                <a:lnTo>
                  <a:pt x="853" y="508"/>
                </a:lnTo>
                <a:lnTo>
                  <a:pt x="855" y="468"/>
                </a:lnTo>
                <a:lnTo>
                  <a:pt x="860" y="419"/>
                </a:lnTo>
                <a:lnTo>
                  <a:pt x="862" y="393"/>
                </a:lnTo>
                <a:lnTo>
                  <a:pt x="863" y="370"/>
                </a:lnTo>
                <a:lnTo>
                  <a:pt x="863" y="352"/>
                </a:lnTo>
                <a:lnTo>
                  <a:pt x="860" y="337"/>
                </a:lnTo>
                <a:lnTo>
                  <a:pt x="860" y="337"/>
                </a:lnTo>
                <a:lnTo>
                  <a:pt x="855" y="314"/>
                </a:lnTo>
                <a:lnTo>
                  <a:pt x="852" y="291"/>
                </a:lnTo>
                <a:lnTo>
                  <a:pt x="848" y="266"/>
                </a:lnTo>
                <a:lnTo>
                  <a:pt x="845" y="253"/>
                </a:lnTo>
                <a:lnTo>
                  <a:pt x="842" y="241"/>
                </a:lnTo>
                <a:lnTo>
                  <a:pt x="842" y="241"/>
                </a:lnTo>
                <a:lnTo>
                  <a:pt x="837" y="230"/>
                </a:lnTo>
                <a:lnTo>
                  <a:pt x="832" y="222"/>
                </a:lnTo>
                <a:lnTo>
                  <a:pt x="828" y="215"/>
                </a:lnTo>
                <a:lnTo>
                  <a:pt x="823" y="209"/>
                </a:lnTo>
                <a:lnTo>
                  <a:pt x="814" y="201"/>
                </a:lnTo>
                <a:lnTo>
                  <a:pt x="811" y="200"/>
                </a:lnTo>
                <a:lnTo>
                  <a:pt x="757" y="188"/>
                </a:lnTo>
                <a:close/>
                <a:moveTo>
                  <a:pt x="506" y="414"/>
                </a:moveTo>
                <a:lnTo>
                  <a:pt x="506" y="414"/>
                </a:lnTo>
                <a:lnTo>
                  <a:pt x="517" y="415"/>
                </a:lnTo>
                <a:lnTo>
                  <a:pt x="525" y="417"/>
                </a:lnTo>
                <a:lnTo>
                  <a:pt x="530" y="420"/>
                </a:lnTo>
                <a:lnTo>
                  <a:pt x="532" y="421"/>
                </a:lnTo>
                <a:lnTo>
                  <a:pt x="532" y="421"/>
                </a:lnTo>
                <a:lnTo>
                  <a:pt x="554" y="437"/>
                </a:lnTo>
                <a:lnTo>
                  <a:pt x="570" y="448"/>
                </a:lnTo>
                <a:lnTo>
                  <a:pt x="570" y="448"/>
                </a:lnTo>
                <a:lnTo>
                  <a:pt x="568" y="450"/>
                </a:lnTo>
                <a:lnTo>
                  <a:pt x="558" y="457"/>
                </a:lnTo>
                <a:lnTo>
                  <a:pt x="543" y="465"/>
                </a:lnTo>
                <a:lnTo>
                  <a:pt x="535" y="468"/>
                </a:lnTo>
                <a:lnTo>
                  <a:pt x="525" y="471"/>
                </a:lnTo>
                <a:lnTo>
                  <a:pt x="525" y="471"/>
                </a:lnTo>
                <a:lnTo>
                  <a:pt x="511" y="474"/>
                </a:lnTo>
                <a:lnTo>
                  <a:pt x="503" y="478"/>
                </a:lnTo>
                <a:lnTo>
                  <a:pt x="498" y="483"/>
                </a:lnTo>
                <a:lnTo>
                  <a:pt x="495" y="490"/>
                </a:lnTo>
                <a:lnTo>
                  <a:pt x="495" y="490"/>
                </a:lnTo>
                <a:lnTo>
                  <a:pt x="492" y="494"/>
                </a:lnTo>
                <a:lnTo>
                  <a:pt x="491" y="496"/>
                </a:lnTo>
                <a:lnTo>
                  <a:pt x="492" y="499"/>
                </a:lnTo>
                <a:lnTo>
                  <a:pt x="494" y="500"/>
                </a:lnTo>
                <a:lnTo>
                  <a:pt x="496" y="501"/>
                </a:lnTo>
                <a:lnTo>
                  <a:pt x="498" y="501"/>
                </a:lnTo>
                <a:lnTo>
                  <a:pt x="475" y="505"/>
                </a:lnTo>
                <a:lnTo>
                  <a:pt x="475" y="505"/>
                </a:lnTo>
                <a:lnTo>
                  <a:pt x="469" y="501"/>
                </a:lnTo>
                <a:lnTo>
                  <a:pt x="462" y="499"/>
                </a:lnTo>
                <a:lnTo>
                  <a:pt x="452" y="498"/>
                </a:lnTo>
                <a:lnTo>
                  <a:pt x="452" y="498"/>
                </a:lnTo>
                <a:lnTo>
                  <a:pt x="433" y="496"/>
                </a:lnTo>
                <a:lnTo>
                  <a:pt x="411" y="498"/>
                </a:lnTo>
                <a:lnTo>
                  <a:pt x="411" y="498"/>
                </a:lnTo>
                <a:lnTo>
                  <a:pt x="404" y="499"/>
                </a:lnTo>
                <a:lnTo>
                  <a:pt x="399" y="501"/>
                </a:lnTo>
                <a:lnTo>
                  <a:pt x="394" y="505"/>
                </a:lnTo>
                <a:lnTo>
                  <a:pt x="390" y="508"/>
                </a:lnTo>
                <a:lnTo>
                  <a:pt x="384" y="517"/>
                </a:lnTo>
                <a:lnTo>
                  <a:pt x="383" y="519"/>
                </a:lnTo>
                <a:lnTo>
                  <a:pt x="384" y="521"/>
                </a:lnTo>
                <a:lnTo>
                  <a:pt x="384" y="521"/>
                </a:lnTo>
                <a:lnTo>
                  <a:pt x="372" y="521"/>
                </a:lnTo>
                <a:lnTo>
                  <a:pt x="359" y="519"/>
                </a:lnTo>
                <a:lnTo>
                  <a:pt x="342" y="521"/>
                </a:lnTo>
                <a:lnTo>
                  <a:pt x="342" y="521"/>
                </a:lnTo>
                <a:lnTo>
                  <a:pt x="333" y="522"/>
                </a:lnTo>
                <a:lnTo>
                  <a:pt x="325" y="524"/>
                </a:lnTo>
                <a:lnTo>
                  <a:pt x="310" y="529"/>
                </a:lnTo>
                <a:lnTo>
                  <a:pt x="299" y="534"/>
                </a:lnTo>
                <a:lnTo>
                  <a:pt x="296" y="535"/>
                </a:lnTo>
                <a:lnTo>
                  <a:pt x="296" y="535"/>
                </a:lnTo>
                <a:lnTo>
                  <a:pt x="287" y="527"/>
                </a:lnTo>
                <a:lnTo>
                  <a:pt x="279" y="518"/>
                </a:lnTo>
                <a:lnTo>
                  <a:pt x="269" y="508"/>
                </a:lnTo>
                <a:lnTo>
                  <a:pt x="269" y="508"/>
                </a:lnTo>
                <a:lnTo>
                  <a:pt x="264" y="505"/>
                </a:lnTo>
                <a:lnTo>
                  <a:pt x="259" y="502"/>
                </a:lnTo>
                <a:lnTo>
                  <a:pt x="247" y="498"/>
                </a:lnTo>
                <a:lnTo>
                  <a:pt x="235" y="494"/>
                </a:lnTo>
                <a:lnTo>
                  <a:pt x="258" y="478"/>
                </a:lnTo>
                <a:lnTo>
                  <a:pt x="258" y="478"/>
                </a:lnTo>
                <a:lnTo>
                  <a:pt x="265" y="476"/>
                </a:lnTo>
                <a:lnTo>
                  <a:pt x="280" y="473"/>
                </a:lnTo>
                <a:lnTo>
                  <a:pt x="322" y="467"/>
                </a:lnTo>
                <a:lnTo>
                  <a:pt x="367" y="460"/>
                </a:lnTo>
                <a:lnTo>
                  <a:pt x="385" y="456"/>
                </a:lnTo>
                <a:lnTo>
                  <a:pt x="399" y="451"/>
                </a:lnTo>
                <a:lnTo>
                  <a:pt x="399" y="451"/>
                </a:lnTo>
                <a:lnTo>
                  <a:pt x="427" y="442"/>
                </a:lnTo>
                <a:lnTo>
                  <a:pt x="462" y="428"/>
                </a:lnTo>
                <a:lnTo>
                  <a:pt x="506" y="414"/>
                </a:lnTo>
                <a:lnTo>
                  <a:pt x="506" y="414"/>
                </a:lnTo>
                <a:close/>
                <a:moveTo>
                  <a:pt x="483" y="547"/>
                </a:moveTo>
                <a:lnTo>
                  <a:pt x="483" y="547"/>
                </a:lnTo>
                <a:lnTo>
                  <a:pt x="483" y="551"/>
                </a:lnTo>
                <a:lnTo>
                  <a:pt x="483" y="558"/>
                </a:lnTo>
                <a:lnTo>
                  <a:pt x="485" y="566"/>
                </a:lnTo>
                <a:lnTo>
                  <a:pt x="487" y="568"/>
                </a:lnTo>
                <a:lnTo>
                  <a:pt x="490" y="570"/>
                </a:lnTo>
                <a:lnTo>
                  <a:pt x="490" y="570"/>
                </a:lnTo>
                <a:lnTo>
                  <a:pt x="496" y="573"/>
                </a:lnTo>
                <a:lnTo>
                  <a:pt x="501" y="574"/>
                </a:lnTo>
                <a:lnTo>
                  <a:pt x="506" y="574"/>
                </a:lnTo>
                <a:lnTo>
                  <a:pt x="506" y="574"/>
                </a:lnTo>
                <a:lnTo>
                  <a:pt x="507" y="576"/>
                </a:lnTo>
                <a:lnTo>
                  <a:pt x="509" y="578"/>
                </a:lnTo>
                <a:lnTo>
                  <a:pt x="513" y="578"/>
                </a:lnTo>
                <a:lnTo>
                  <a:pt x="513" y="578"/>
                </a:lnTo>
                <a:lnTo>
                  <a:pt x="518" y="576"/>
                </a:lnTo>
                <a:lnTo>
                  <a:pt x="521" y="578"/>
                </a:lnTo>
                <a:lnTo>
                  <a:pt x="521" y="578"/>
                </a:lnTo>
                <a:lnTo>
                  <a:pt x="536" y="581"/>
                </a:lnTo>
                <a:lnTo>
                  <a:pt x="536" y="581"/>
                </a:lnTo>
                <a:lnTo>
                  <a:pt x="543" y="583"/>
                </a:lnTo>
                <a:lnTo>
                  <a:pt x="547" y="585"/>
                </a:lnTo>
                <a:lnTo>
                  <a:pt x="548" y="585"/>
                </a:lnTo>
                <a:lnTo>
                  <a:pt x="548" y="585"/>
                </a:lnTo>
                <a:lnTo>
                  <a:pt x="548" y="585"/>
                </a:lnTo>
                <a:lnTo>
                  <a:pt x="547" y="585"/>
                </a:lnTo>
                <a:lnTo>
                  <a:pt x="546" y="586"/>
                </a:lnTo>
                <a:lnTo>
                  <a:pt x="542" y="590"/>
                </a:lnTo>
                <a:lnTo>
                  <a:pt x="536" y="601"/>
                </a:lnTo>
                <a:lnTo>
                  <a:pt x="536" y="601"/>
                </a:lnTo>
                <a:lnTo>
                  <a:pt x="534" y="609"/>
                </a:lnTo>
                <a:lnTo>
                  <a:pt x="531" y="618"/>
                </a:lnTo>
                <a:lnTo>
                  <a:pt x="530" y="629"/>
                </a:lnTo>
                <a:lnTo>
                  <a:pt x="530" y="638"/>
                </a:lnTo>
                <a:lnTo>
                  <a:pt x="531" y="655"/>
                </a:lnTo>
                <a:lnTo>
                  <a:pt x="532" y="661"/>
                </a:lnTo>
                <a:lnTo>
                  <a:pt x="532" y="661"/>
                </a:lnTo>
                <a:lnTo>
                  <a:pt x="524" y="663"/>
                </a:lnTo>
                <a:lnTo>
                  <a:pt x="504" y="668"/>
                </a:lnTo>
                <a:lnTo>
                  <a:pt x="494" y="670"/>
                </a:lnTo>
                <a:lnTo>
                  <a:pt x="485" y="674"/>
                </a:lnTo>
                <a:lnTo>
                  <a:pt x="478" y="677"/>
                </a:lnTo>
                <a:lnTo>
                  <a:pt x="477" y="678"/>
                </a:lnTo>
                <a:lnTo>
                  <a:pt x="475" y="681"/>
                </a:lnTo>
                <a:lnTo>
                  <a:pt x="475" y="681"/>
                </a:lnTo>
                <a:lnTo>
                  <a:pt x="475" y="689"/>
                </a:lnTo>
                <a:lnTo>
                  <a:pt x="478" y="698"/>
                </a:lnTo>
                <a:lnTo>
                  <a:pt x="480" y="704"/>
                </a:lnTo>
                <a:lnTo>
                  <a:pt x="483" y="708"/>
                </a:lnTo>
                <a:lnTo>
                  <a:pt x="483" y="708"/>
                </a:lnTo>
                <a:lnTo>
                  <a:pt x="487" y="714"/>
                </a:lnTo>
                <a:lnTo>
                  <a:pt x="490" y="719"/>
                </a:lnTo>
                <a:lnTo>
                  <a:pt x="486" y="768"/>
                </a:lnTo>
                <a:lnTo>
                  <a:pt x="486" y="768"/>
                </a:lnTo>
                <a:lnTo>
                  <a:pt x="479" y="772"/>
                </a:lnTo>
                <a:lnTo>
                  <a:pt x="468" y="777"/>
                </a:lnTo>
                <a:lnTo>
                  <a:pt x="468" y="777"/>
                </a:lnTo>
                <a:lnTo>
                  <a:pt x="464" y="780"/>
                </a:lnTo>
                <a:lnTo>
                  <a:pt x="462" y="787"/>
                </a:lnTo>
                <a:lnTo>
                  <a:pt x="461" y="793"/>
                </a:lnTo>
                <a:lnTo>
                  <a:pt x="462" y="794"/>
                </a:lnTo>
                <a:lnTo>
                  <a:pt x="463" y="795"/>
                </a:lnTo>
                <a:lnTo>
                  <a:pt x="463" y="795"/>
                </a:lnTo>
                <a:lnTo>
                  <a:pt x="469" y="797"/>
                </a:lnTo>
                <a:lnTo>
                  <a:pt x="472" y="799"/>
                </a:lnTo>
                <a:lnTo>
                  <a:pt x="426" y="978"/>
                </a:lnTo>
                <a:lnTo>
                  <a:pt x="426" y="978"/>
                </a:lnTo>
                <a:lnTo>
                  <a:pt x="421" y="980"/>
                </a:lnTo>
                <a:lnTo>
                  <a:pt x="407" y="981"/>
                </a:lnTo>
                <a:lnTo>
                  <a:pt x="400" y="983"/>
                </a:lnTo>
                <a:lnTo>
                  <a:pt x="393" y="986"/>
                </a:lnTo>
                <a:lnTo>
                  <a:pt x="385" y="989"/>
                </a:lnTo>
                <a:lnTo>
                  <a:pt x="379" y="994"/>
                </a:lnTo>
                <a:lnTo>
                  <a:pt x="379" y="994"/>
                </a:lnTo>
                <a:lnTo>
                  <a:pt x="372" y="1003"/>
                </a:lnTo>
                <a:lnTo>
                  <a:pt x="367" y="1010"/>
                </a:lnTo>
                <a:lnTo>
                  <a:pt x="365" y="1017"/>
                </a:lnTo>
                <a:lnTo>
                  <a:pt x="365" y="1017"/>
                </a:lnTo>
                <a:lnTo>
                  <a:pt x="362" y="1017"/>
                </a:lnTo>
                <a:lnTo>
                  <a:pt x="360" y="1017"/>
                </a:lnTo>
                <a:lnTo>
                  <a:pt x="356" y="1015"/>
                </a:lnTo>
                <a:lnTo>
                  <a:pt x="351" y="1010"/>
                </a:lnTo>
                <a:lnTo>
                  <a:pt x="348" y="1003"/>
                </a:lnTo>
                <a:lnTo>
                  <a:pt x="343" y="990"/>
                </a:lnTo>
                <a:lnTo>
                  <a:pt x="338" y="975"/>
                </a:lnTo>
                <a:lnTo>
                  <a:pt x="338" y="975"/>
                </a:lnTo>
                <a:lnTo>
                  <a:pt x="320" y="905"/>
                </a:lnTo>
                <a:lnTo>
                  <a:pt x="314" y="878"/>
                </a:lnTo>
                <a:lnTo>
                  <a:pt x="313" y="867"/>
                </a:lnTo>
                <a:lnTo>
                  <a:pt x="311" y="857"/>
                </a:lnTo>
                <a:lnTo>
                  <a:pt x="311" y="857"/>
                </a:lnTo>
                <a:lnTo>
                  <a:pt x="310" y="847"/>
                </a:lnTo>
                <a:lnTo>
                  <a:pt x="308" y="839"/>
                </a:lnTo>
                <a:lnTo>
                  <a:pt x="304" y="829"/>
                </a:lnTo>
                <a:lnTo>
                  <a:pt x="299" y="822"/>
                </a:lnTo>
                <a:lnTo>
                  <a:pt x="292" y="808"/>
                </a:lnTo>
                <a:lnTo>
                  <a:pt x="288" y="803"/>
                </a:lnTo>
                <a:lnTo>
                  <a:pt x="288" y="803"/>
                </a:lnTo>
                <a:lnTo>
                  <a:pt x="297" y="802"/>
                </a:lnTo>
                <a:lnTo>
                  <a:pt x="303" y="801"/>
                </a:lnTo>
                <a:lnTo>
                  <a:pt x="308" y="799"/>
                </a:lnTo>
                <a:lnTo>
                  <a:pt x="308" y="799"/>
                </a:lnTo>
                <a:lnTo>
                  <a:pt x="321" y="778"/>
                </a:lnTo>
                <a:lnTo>
                  <a:pt x="347" y="736"/>
                </a:lnTo>
                <a:lnTo>
                  <a:pt x="384" y="674"/>
                </a:lnTo>
                <a:lnTo>
                  <a:pt x="376" y="654"/>
                </a:lnTo>
                <a:lnTo>
                  <a:pt x="376" y="654"/>
                </a:lnTo>
                <a:lnTo>
                  <a:pt x="383" y="654"/>
                </a:lnTo>
                <a:lnTo>
                  <a:pt x="388" y="653"/>
                </a:lnTo>
                <a:lnTo>
                  <a:pt x="390" y="652"/>
                </a:lnTo>
                <a:lnTo>
                  <a:pt x="392" y="651"/>
                </a:lnTo>
                <a:lnTo>
                  <a:pt x="392" y="651"/>
                </a:lnTo>
                <a:lnTo>
                  <a:pt x="393" y="643"/>
                </a:lnTo>
                <a:lnTo>
                  <a:pt x="393" y="638"/>
                </a:lnTo>
                <a:lnTo>
                  <a:pt x="392" y="635"/>
                </a:lnTo>
                <a:lnTo>
                  <a:pt x="392" y="635"/>
                </a:lnTo>
                <a:lnTo>
                  <a:pt x="392" y="634"/>
                </a:lnTo>
                <a:lnTo>
                  <a:pt x="394" y="632"/>
                </a:lnTo>
                <a:lnTo>
                  <a:pt x="400" y="631"/>
                </a:lnTo>
                <a:lnTo>
                  <a:pt x="402" y="629"/>
                </a:lnTo>
                <a:lnTo>
                  <a:pt x="405" y="626"/>
                </a:lnTo>
                <a:lnTo>
                  <a:pt x="405" y="621"/>
                </a:lnTo>
                <a:lnTo>
                  <a:pt x="402" y="617"/>
                </a:lnTo>
                <a:lnTo>
                  <a:pt x="402" y="617"/>
                </a:lnTo>
                <a:lnTo>
                  <a:pt x="398" y="606"/>
                </a:lnTo>
                <a:lnTo>
                  <a:pt x="395" y="600"/>
                </a:lnTo>
                <a:lnTo>
                  <a:pt x="394" y="597"/>
                </a:lnTo>
                <a:lnTo>
                  <a:pt x="390" y="596"/>
                </a:lnTo>
                <a:lnTo>
                  <a:pt x="379" y="593"/>
                </a:lnTo>
                <a:lnTo>
                  <a:pt x="379" y="593"/>
                </a:lnTo>
                <a:lnTo>
                  <a:pt x="344" y="587"/>
                </a:lnTo>
                <a:lnTo>
                  <a:pt x="322" y="585"/>
                </a:lnTo>
                <a:lnTo>
                  <a:pt x="322" y="585"/>
                </a:lnTo>
                <a:lnTo>
                  <a:pt x="325" y="581"/>
                </a:lnTo>
                <a:lnTo>
                  <a:pt x="327" y="579"/>
                </a:lnTo>
                <a:lnTo>
                  <a:pt x="331" y="578"/>
                </a:lnTo>
                <a:lnTo>
                  <a:pt x="331" y="578"/>
                </a:lnTo>
                <a:lnTo>
                  <a:pt x="333" y="579"/>
                </a:lnTo>
                <a:lnTo>
                  <a:pt x="337" y="580"/>
                </a:lnTo>
                <a:lnTo>
                  <a:pt x="339" y="580"/>
                </a:lnTo>
                <a:lnTo>
                  <a:pt x="342" y="578"/>
                </a:lnTo>
                <a:lnTo>
                  <a:pt x="342" y="578"/>
                </a:lnTo>
                <a:lnTo>
                  <a:pt x="345" y="567"/>
                </a:lnTo>
                <a:lnTo>
                  <a:pt x="345" y="567"/>
                </a:lnTo>
                <a:lnTo>
                  <a:pt x="355" y="568"/>
                </a:lnTo>
                <a:lnTo>
                  <a:pt x="364" y="568"/>
                </a:lnTo>
                <a:lnTo>
                  <a:pt x="372" y="567"/>
                </a:lnTo>
                <a:lnTo>
                  <a:pt x="372" y="567"/>
                </a:lnTo>
                <a:lnTo>
                  <a:pt x="377" y="564"/>
                </a:lnTo>
                <a:lnTo>
                  <a:pt x="382" y="561"/>
                </a:lnTo>
                <a:lnTo>
                  <a:pt x="392" y="550"/>
                </a:lnTo>
                <a:lnTo>
                  <a:pt x="402" y="535"/>
                </a:lnTo>
                <a:lnTo>
                  <a:pt x="402" y="535"/>
                </a:lnTo>
                <a:lnTo>
                  <a:pt x="417" y="535"/>
                </a:lnTo>
                <a:lnTo>
                  <a:pt x="441" y="535"/>
                </a:lnTo>
                <a:lnTo>
                  <a:pt x="441" y="535"/>
                </a:lnTo>
                <a:lnTo>
                  <a:pt x="452" y="538"/>
                </a:lnTo>
                <a:lnTo>
                  <a:pt x="467" y="541"/>
                </a:lnTo>
                <a:lnTo>
                  <a:pt x="479" y="545"/>
                </a:lnTo>
                <a:lnTo>
                  <a:pt x="483" y="546"/>
                </a:lnTo>
                <a:lnTo>
                  <a:pt x="483" y="547"/>
                </a:lnTo>
                <a:lnTo>
                  <a:pt x="483" y="547"/>
                </a:lnTo>
                <a:close/>
                <a:moveTo>
                  <a:pt x="438" y="513"/>
                </a:moveTo>
                <a:lnTo>
                  <a:pt x="463" y="521"/>
                </a:lnTo>
                <a:lnTo>
                  <a:pt x="463" y="521"/>
                </a:lnTo>
                <a:lnTo>
                  <a:pt x="464" y="523"/>
                </a:lnTo>
                <a:lnTo>
                  <a:pt x="468" y="527"/>
                </a:lnTo>
                <a:lnTo>
                  <a:pt x="475" y="532"/>
                </a:lnTo>
                <a:lnTo>
                  <a:pt x="475" y="532"/>
                </a:lnTo>
                <a:lnTo>
                  <a:pt x="447" y="527"/>
                </a:lnTo>
                <a:lnTo>
                  <a:pt x="418" y="521"/>
                </a:lnTo>
                <a:lnTo>
                  <a:pt x="438" y="513"/>
                </a:lnTo>
                <a:close/>
                <a:moveTo>
                  <a:pt x="235" y="508"/>
                </a:moveTo>
                <a:lnTo>
                  <a:pt x="235" y="508"/>
                </a:lnTo>
                <a:lnTo>
                  <a:pt x="237" y="508"/>
                </a:lnTo>
                <a:lnTo>
                  <a:pt x="242" y="510"/>
                </a:lnTo>
                <a:lnTo>
                  <a:pt x="249" y="511"/>
                </a:lnTo>
                <a:lnTo>
                  <a:pt x="253" y="513"/>
                </a:lnTo>
                <a:lnTo>
                  <a:pt x="258" y="517"/>
                </a:lnTo>
                <a:lnTo>
                  <a:pt x="281" y="535"/>
                </a:lnTo>
                <a:lnTo>
                  <a:pt x="242" y="524"/>
                </a:lnTo>
                <a:lnTo>
                  <a:pt x="235" y="508"/>
                </a:lnTo>
                <a:close/>
                <a:moveTo>
                  <a:pt x="204" y="501"/>
                </a:moveTo>
                <a:lnTo>
                  <a:pt x="224" y="524"/>
                </a:lnTo>
                <a:lnTo>
                  <a:pt x="178" y="517"/>
                </a:lnTo>
                <a:lnTo>
                  <a:pt x="178" y="498"/>
                </a:lnTo>
                <a:lnTo>
                  <a:pt x="185" y="501"/>
                </a:lnTo>
                <a:lnTo>
                  <a:pt x="197" y="505"/>
                </a:lnTo>
                <a:lnTo>
                  <a:pt x="197" y="505"/>
                </a:lnTo>
                <a:lnTo>
                  <a:pt x="201" y="505"/>
                </a:lnTo>
                <a:lnTo>
                  <a:pt x="202" y="504"/>
                </a:lnTo>
                <a:lnTo>
                  <a:pt x="204" y="501"/>
                </a:lnTo>
                <a:lnTo>
                  <a:pt x="204" y="501"/>
                </a:lnTo>
                <a:close/>
                <a:moveTo>
                  <a:pt x="536" y="884"/>
                </a:moveTo>
                <a:lnTo>
                  <a:pt x="536" y="884"/>
                </a:lnTo>
                <a:lnTo>
                  <a:pt x="537" y="879"/>
                </a:lnTo>
                <a:lnTo>
                  <a:pt x="538" y="875"/>
                </a:lnTo>
                <a:lnTo>
                  <a:pt x="540" y="871"/>
                </a:lnTo>
                <a:lnTo>
                  <a:pt x="540" y="871"/>
                </a:lnTo>
                <a:lnTo>
                  <a:pt x="563" y="845"/>
                </a:lnTo>
                <a:lnTo>
                  <a:pt x="570" y="884"/>
                </a:lnTo>
                <a:lnTo>
                  <a:pt x="570" y="884"/>
                </a:lnTo>
                <a:lnTo>
                  <a:pt x="565" y="908"/>
                </a:lnTo>
                <a:lnTo>
                  <a:pt x="560" y="927"/>
                </a:lnTo>
                <a:lnTo>
                  <a:pt x="559" y="939"/>
                </a:lnTo>
                <a:lnTo>
                  <a:pt x="559" y="939"/>
                </a:lnTo>
                <a:lnTo>
                  <a:pt x="547" y="908"/>
                </a:lnTo>
                <a:lnTo>
                  <a:pt x="536" y="884"/>
                </a:lnTo>
                <a:lnTo>
                  <a:pt x="536" y="884"/>
                </a:lnTo>
                <a:close/>
                <a:moveTo>
                  <a:pt x="559" y="941"/>
                </a:moveTo>
                <a:lnTo>
                  <a:pt x="559" y="941"/>
                </a:lnTo>
                <a:lnTo>
                  <a:pt x="559" y="939"/>
                </a:lnTo>
                <a:lnTo>
                  <a:pt x="559" y="939"/>
                </a:lnTo>
                <a:lnTo>
                  <a:pt x="559" y="941"/>
                </a:lnTo>
                <a:lnTo>
                  <a:pt x="559" y="941"/>
                </a:lnTo>
                <a:close/>
                <a:moveTo>
                  <a:pt x="525" y="902"/>
                </a:moveTo>
                <a:lnTo>
                  <a:pt x="548" y="948"/>
                </a:lnTo>
                <a:lnTo>
                  <a:pt x="517" y="952"/>
                </a:lnTo>
                <a:lnTo>
                  <a:pt x="517" y="952"/>
                </a:lnTo>
                <a:lnTo>
                  <a:pt x="517" y="943"/>
                </a:lnTo>
                <a:lnTo>
                  <a:pt x="517" y="929"/>
                </a:lnTo>
                <a:lnTo>
                  <a:pt x="517" y="929"/>
                </a:lnTo>
                <a:lnTo>
                  <a:pt x="521" y="913"/>
                </a:lnTo>
                <a:lnTo>
                  <a:pt x="525" y="902"/>
                </a:lnTo>
                <a:lnTo>
                  <a:pt x="525" y="902"/>
                </a:lnTo>
                <a:close/>
                <a:moveTo>
                  <a:pt x="586" y="1028"/>
                </a:moveTo>
                <a:lnTo>
                  <a:pt x="586" y="1062"/>
                </a:lnTo>
                <a:lnTo>
                  <a:pt x="586" y="1062"/>
                </a:lnTo>
                <a:lnTo>
                  <a:pt x="576" y="1062"/>
                </a:lnTo>
                <a:lnTo>
                  <a:pt x="563" y="1062"/>
                </a:lnTo>
                <a:lnTo>
                  <a:pt x="563" y="1062"/>
                </a:lnTo>
                <a:lnTo>
                  <a:pt x="554" y="1062"/>
                </a:lnTo>
                <a:lnTo>
                  <a:pt x="542" y="1061"/>
                </a:lnTo>
                <a:lnTo>
                  <a:pt x="525" y="1058"/>
                </a:lnTo>
                <a:lnTo>
                  <a:pt x="586" y="1028"/>
                </a:lnTo>
                <a:close/>
                <a:moveTo>
                  <a:pt x="513" y="1074"/>
                </a:moveTo>
                <a:lnTo>
                  <a:pt x="513" y="1074"/>
                </a:lnTo>
                <a:lnTo>
                  <a:pt x="526" y="1078"/>
                </a:lnTo>
                <a:lnTo>
                  <a:pt x="541" y="1082"/>
                </a:lnTo>
                <a:lnTo>
                  <a:pt x="555" y="1089"/>
                </a:lnTo>
                <a:lnTo>
                  <a:pt x="555" y="1089"/>
                </a:lnTo>
                <a:lnTo>
                  <a:pt x="563" y="1094"/>
                </a:lnTo>
                <a:lnTo>
                  <a:pt x="571" y="1096"/>
                </a:lnTo>
                <a:lnTo>
                  <a:pt x="586" y="1101"/>
                </a:lnTo>
                <a:lnTo>
                  <a:pt x="602" y="1105"/>
                </a:lnTo>
                <a:lnTo>
                  <a:pt x="613" y="1201"/>
                </a:lnTo>
                <a:lnTo>
                  <a:pt x="613" y="1201"/>
                </a:lnTo>
                <a:lnTo>
                  <a:pt x="609" y="1202"/>
                </a:lnTo>
                <a:lnTo>
                  <a:pt x="598" y="1203"/>
                </a:lnTo>
                <a:lnTo>
                  <a:pt x="591" y="1204"/>
                </a:lnTo>
                <a:lnTo>
                  <a:pt x="583" y="1204"/>
                </a:lnTo>
                <a:lnTo>
                  <a:pt x="575" y="1203"/>
                </a:lnTo>
                <a:lnTo>
                  <a:pt x="566" y="1201"/>
                </a:lnTo>
                <a:lnTo>
                  <a:pt x="566" y="1201"/>
                </a:lnTo>
                <a:lnTo>
                  <a:pt x="558" y="1196"/>
                </a:lnTo>
                <a:lnTo>
                  <a:pt x="549" y="1187"/>
                </a:lnTo>
                <a:lnTo>
                  <a:pt x="542" y="1177"/>
                </a:lnTo>
                <a:lnTo>
                  <a:pt x="534" y="1167"/>
                </a:lnTo>
                <a:lnTo>
                  <a:pt x="528" y="1154"/>
                </a:lnTo>
                <a:lnTo>
                  <a:pt x="521" y="1143"/>
                </a:lnTo>
                <a:lnTo>
                  <a:pt x="517" y="1133"/>
                </a:lnTo>
                <a:lnTo>
                  <a:pt x="513" y="1124"/>
                </a:lnTo>
                <a:lnTo>
                  <a:pt x="513" y="1124"/>
                </a:lnTo>
                <a:lnTo>
                  <a:pt x="506" y="1091"/>
                </a:lnTo>
                <a:lnTo>
                  <a:pt x="502" y="1074"/>
                </a:lnTo>
                <a:lnTo>
                  <a:pt x="513" y="1074"/>
                </a:lnTo>
                <a:close/>
                <a:moveTo>
                  <a:pt x="246" y="933"/>
                </a:moveTo>
                <a:lnTo>
                  <a:pt x="246" y="933"/>
                </a:lnTo>
                <a:lnTo>
                  <a:pt x="249" y="961"/>
                </a:lnTo>
                <a:lnTo>
                  <a:pt x="252" y="990"/>
                </a:lnTo>
                <a:lnTo>
                  <a:pt x="254" y="1021"/>
                </a:lnTo>
                <a:lnTo>
                  <a:pt x="254" y="1021"/>
                </a:lnTo>
                <a:lnTo>
                  <a:pt x="254" y="1045"/>
                </a:lnTo>
                <a:lnTo>
                  <a:pt x="254" y="1058"/>
                </a:lnTo>
                <a:lnTo>
                  <a:pt x="254" y="1067"/>
                </a:lnTo>
                <a:lnTo>
                  <a:pt x="201" y="1074"/>
                </a:lnTo>
                <a:lnTo>
                  <a:pt x="201" y="1067"/>
                </a:lnTo>
                <a:lnTo>
                  <a:pt x="201" y="1067"/>
                </a:lnTo>
                <a:lnTo>
                  <a:pt x="206" y="1057"/>
                </a:lnTo>
                <a:lnTo>
                  <a:pt x="219" y="1028"/>
                </a:lnTo>
                <a:lnTo>
                  <a:pt x="219" y="1028"/>
                </a:lnTo>
                <a:lnTo>
                  <a:pt x="224" y="1017"/>
                </a:lnTo>
                <a:lnTo>
                  <a:pt x="229" y="1003"/>
                </a:lnTo>
                <a:lnTo>
                  <a:pt x="237" y="971"/>
                </a:lnTo>
                <a:lnTo>
                  <a:pt x="246" y="933"/>
                </a:lnTo>
                <a:lnTo>
                  <a:pt x="246" y="933"/>
                </a:lnTo>
                <a:close/>
                <a:moveTo>
                  <a:pt x="238" y="879"/>
                </a:moveTo>
                <a:lnTo>
                  <a:pt x="238" y="879"/>
                </a:lnTo>
                <a:lnTo>
                  <a:pt x="226" y="935"/>
                </a:lnTo>
                <a:lnTo>
                  <a:pt x="215" y="978"/>
                </a:lnTo>
                <a:lnTo>
                  <a:pt x="209" y="997"/>
                </a:lnTo>
                <a:lnTo>
                  <a:pt x="204" y="1009"/>
                </a:lnTo>
                <a:lnTo>
                  <a:pt x="204" y="1009"/>
                </a:lnTo>
                <a:lnTo>
                  <a:pt x="196" y="1026"/>
                </a:lnTo>
                <a:lnTo>
                  <a:pt x="191" y="1037"/>
                </a:lnTo>
                <a:lnTo>
                  <a:pt x="189" y="1044"/>
                </a:lnTo>
                <a:lnTo>
                  <a:pt x="185" y="1048"/>
                </a:lnTo>
                <a:lnTo>
                  <a:pt x="185" y="1048"/>
                </a:lnTo>
                <a:lnTo>
                  <a:pt x="181" y="1051"/>
                </a:lnTo>
                <a:lnTo>
                  <a:pt x="179" y="1055"/>
                </a:lnTo>
                <a:lnTo>
                  <a:pt x="174" y="1062"/>
                </a:lnTo>
                <a:lnTo>
                  <a:pt x="174" y="1062"/>
                </a:lnTo>
                <a:lnTo>
                  <a:pt x="172" y="1066"/>
                </a:lnTo>
                <a:lnTo>
                  <a:pt x="170" y="1068"/>
                </a:lnTo>
                <a:lnTo>
                  <a:pt x="166" y="1071"/>
                </a:lnTo>
                <a:lnTo>
                  <a:pt x="158" y="1074"/>
                </a:lnTo>
                <a:lnTo>
                  <a:pt x="158" y="1074"/>
                </a:lnTo>
                <a:lnTo>
                  <a:pt x="153" y="1074"/>
                </a:lnTo>
                <a:lnTo>
                  <a:pt x="145" y="1073"/>
                </a:lnTo>
                <a:lnTo>
                  <a:pt x="132" y="1071"/>
                </a:lnTo>
                <a:lnTo>
                  <a:pt x="132" y="1071"/>
                </a:lnTo>
                <a:lnTo>
                  <a:pt x="132" y="1066"/>
                </a:lnTo>
                <a:lnTo>
                  <a:pt x="132" y="1058"/>
                </a:lnTo>
                <a:lnTo>
                  <a:pt x="132" y="1058"/>
                </a:lnTo>
                <a:lnTo>
                  <a:pt x="129" y="1054"/>
                </a:lnTo>
                <a:lnTo>
                  <a:pt x="128" y="1051"/>
                </a:lnTo>
                <a:lnTo>
                  <a:pt x="128" y="1051"/>
                </a:lnTo>
                <a:lnTo>
                  <a:pt x="138" y="1033"/>
                </a:lnTo>
                <a:lnTo>
                  <a:pt x="149" y="1015"/>
                </a:lnTo>
                <a:lnTo>
                  <a:pt x="158" y="994"/>
                </a:lnTo>
                <a:lnTo>
                  <a:pt x="158" y="994"/>
                </a:lnTo>
                <a:lnTo>
                  <a:pt x="168" y="972"/>
                </a:lnTo>
                <a:lnTo>
                  <a:pt x="178" y="949"/>
                </a:lnTo>
                <a:lnTo>
                  <a:pt x="186" y="927"/>
                </a:lnTo>
                <a:lnTo>
                  <a:pt x="192" y="907"/>
                </a:lnTo>
                <a:lnTo>
                  <a:pt x="192" y="907"/>
                </a:lnTo>
                <a:lnTo>
                  <a:pt x="200" y="888"/>
                </a:lnTo>
                <a:lnTo>
                  <a:pt x="204" y="875"/>
                </a:lnTo>
                <a:lnTo>
                  <a:pt x="207" y="868"/>
                </a:lnTo>
                <a:lnTo>
                  <a:pt x="208" y="864"/>
                </a:lnTo>
                <a:lnTo>
                  <a:pt x="208" y="864"/>
                </a:lnTo>
                <a:lnTo>
                  <a:pt x="213" y="865"/>
                </a:lnTo>
                <a:lnTo>
                  <a:pt x="223" y="871"/>
                </a:lnTo>
                <a:lnTo>
                  <a:pt x="238" y="879"/>
                </a:lnTo>
                <a:lnTo>
                  <a:pt x="238" y="879"/>
                </a:lnTo>
                <a:close/>
                <a:moveTo>
                  <a:pt x="147" y="871"/>
                </a:moveTo>
                <a:lnTo>
                  <a:pt x="147" y="871"/>
                </a:lnTo>
                <a:lnTo>
                  <a:pt x="151" y="880"/>
                </a:lnTo>
                <a:lnTo>
                  <a:pt x="158" y="895"/>
                </a:lnTo>
                <a:lnTo>
                  <a:pt x="158" y="895"/>
                </a:lnTo>
                <a:lnTo>
                  <a:pt x="167" y="905"/>
                </a:lnTo>
                <a:lnTo>
                  <a:pt x="170" y="910"/>
                </a:lnTo>
                <a:lnTo>
                  <a:pt x="170" y="910"/>
                </a:lnTo>
                <a:lnTo>
                  <a:pt x="163" y="933"/>
                </a:lnTo>
                <a:lnTo>
                  <a:pt x="155" y="955"/>
                </a:lnTo>
                <a:lnTo>
                  <a:pt x="149" y="967"/>
                </a:lnTo>
                <a:lnTo>
                  <a:pt x="144" y="978"/>
                </a:lnTo>
                <a:lnTo>
                  <a:pt x="144" y="978"/>
                </a:lnTo>
                <a:lnTo>
                  <a:pt x="132" y="1001"/>
                </a:lnTo>
                <a:lnTo>
                  <a:pt x="122" y="1024"/>
                </a:lnTo>
                <a:lnTo>
                  <a:pt x="112" y="1048"/>
                </a:lnTo>
                <a:lnTo>
                  <a:pt x="112" y="891"/>
                </a:lnTo>
                <a:lnTo>
                  <a:pt x="112" y="891"/>
                </a:lnTo>
                <a:lnTo>
                  <a:pt x="113" y="888"/>
                </a:lnTo>
                <a:lnTo>
                  <a:pt x="115" y="887"/>
                </a:lnTo>
                <a:lnTo>
                  <a:pt x="121" y="887"/>
                </a:lnTo>
                <a:lnTo>
                  <a:pt x="121" y="887"/>
                </a:lnTo>
                <a:lnTo>
                  <a:pt x="128" y="886"/>
                </a:lnTo>
                <a:lnTo>
                  <a:pt x="133" y="886"/>
                </a:lnTo>
                <a:lnTo>
                  <a:pt x="139" y="884"/>
                </a:lnTo>
                <a:lnTo>
                  <a:pt x="139" y="884"/>
                </a:lnTo>
                <a:lnTo>
                  <a:pt x="145" y="880"/>
                </a:lnTo>
                <a:lnTo>
                  <a:pt x="147" y="875"/>
                </a:lnTo>
                <a:lnTo>
                  <a:pt x="147" y="873"/>
                </a:lnTo>
                <a:lnTo>
                  <a:pt x="147" y="871"/>
                </a:lnTo>
                <a:lnTo>
                  <a:pt x="147" y="871"/>
                </a:lnTo>
                <a:close/>
                <a:moveTo>
                  <a:pt x="246" y="1094"/>
                </a:moveTo>
                <a:lnTo>
                  <a:pt x="246" y="1094"/>
                </a:lnTo>
                <a:lnTo>
                  <a:pt x="237" y="1125"/>
                </a:lnTo>
                <a:lnTo>
                  <a:pt x="228" y="1159"/>
                </a:lnTo>
                <a:lnTo>
                  <a:pt x="213" y="1197"/>
                </a:lnTo>
                <a:lnTo>
                  <a:pt x="204" y="1218"/>
                </a:lnTo>
                <a:lnTo>
                  <a:pt x="196" y="1237"/>
                </a:lnTo>
                <a:lnTo>
                  <a:pt x="186" y="1255"/>
                </a:lnTo>
                <a:lnTo>
                  <a:pt x="175" y="1273"/>
                </a:lnTo>
                <a:lnTo>
                  <a:pt x="164" y="1288"/>
                </a:lnTo>
                <a:lnTo>
                  <a:pt x="153" y="1300"/>
                </a:lnTo>
                <a:lnTo>
                  <a:pt x="147" y="1305"/>
                </a:lnTo>
                <a:lnTo>
                  <a:pt x="141" y="1310"/>
                </a:lnTo>
                <a:lnTo>
                  <a:pt x="134" y="1312"/>
                </a:lnTo>
                <a:lnTo>
                  <a:pt x="128" y="1315"/>
                </a:lnTo>
                <a:lnTo>
                  <a:pt x="128" y="1315"/>
                </a:lnTo>
                <a:lnTo>
                  <a:pt x="122" y="1316"/>
                </a:lnTo>
                <a:lnTo>
                  <a:pt x="116" y="1316"/>
                </a:lnTo>
                <a:lnTo>
                  <a:pt x="110" y="1315"/>
                </a:lnTo>
                <a:lnTo>
                  <a:pt x="104" y="1313"/>
                </a:lnTo>
                <a:lnTo>
                  <a:pt x="99" y="1311"/>
                </a:lnTo>
                <a:lnTo>
                  <a:pt x="94" y="1307"/>
                </a:lnTo>
                <a:lnTo>
                  <a:pt x="84" y="1299"/>
                </a:lnTo>
                <a:lnTo>
                  <a:pt x="76" y="1288"/>
                </a:lnTo>
                <a:lnTo>
                  <a:pt x="68" y="1275"/>
                </a:lnTo>
                <a:lnTo>
                  <a:pt x="61" y="1259"/>
                </a:lnTo>
                <a:lnTo>
                  <a:pt x="56" y="1242"/>
                </a:lnTo>
                <a:lnTo>
                  <a:pt x="50" y="1225"/>
                </a:lnTo>
                <a:lnTo>
                  <a:pt x="47" y="1207"/>
                </a:lnTo>
                <a:lnTo>
                  <a:pt x="41" y="1170"/>
                </a:lnTo>
                <a:lnTo>
                  <a:pt x="37" y="1136"/>
                </a:lnTo>
                <a:lnTo>
                  <a:pt x="37" y="1108"/>
                </a:lnTo>
                <a:lnTo>
                  <a:pt x="37" y="1108"/>
                </a:lnTo>
                <a:lnTo>
                  <a:pt x="37" y="1085"/>
                </a:lnTo>
                <a:lnTo>
                  <a:pt x="39" y="1062"/>
                </a:lnTo>
                <a:lnTo>
                  <a:pt x="43" y="1041"/>
                </a:lnTo>
                <a:lnTo>
                  <a:pt x="47" y="1021"/>
                </a:lnTo>
                <a:lnTo>
                  <a:pt x="55" y="987"/>
                </a:lnTo>
                <a:lnTo>
                  <a:pt x="64" y="960"/>
                </a:lnTo>
                <a:lnTo>
                  <a:pt x="64" y="960"/>
                </a:lnTo>
                <a:lnTo>
                  <a:pt x="67" y="948"/>
                </a:lnTo>
                <a:lnTo>
                  <a:pt x="72" y="938"/>
                </a:lnTo>
                <a:lnTo>
                  <a:pt x="84" y="920"/>
                </a:lnTo>
                <a:lnTo>
                  <a:pt x="94" y="907"/>
                </a:lnTo>
                <a:lnTo>
                  <a:pt x="98" y="902"/>
                </a:lnTo>
                <a:lnTo>
                  <a:pt x="90" y="1055"/>
                </a:lnTo>
                <a:lnTo>
                  <a:pt x="90" y="1055"/>
                </a:lnTo>
                <a:lnTo>
                  <a:pt x="82" y="1060"/>
                </a:lnTo>
                <a:lnTo>
                  <a:pt x="77" y="1063"/>
                </a:lnTo>
                <a:lnTo>
                  <a:pt x="75" y="1067"/>
                </a:lnTo>
                <a:lnTo>
                  <a:pt x="75" y="1067"/>
                </a:lnTo>
                <a:lnTo>
                  <a:pt x="76" y="1068"/>
                </a:lnTo>
                <a:lnTo>
                  <a:pt x="81" y="1071"/>
                </a:lnTo>
                <a:lnTo>
                  <a:pt x="85" y="1073"/>
                </a:lnTo>
                <a:lnTo>
                  <a:pt x="90" y="1074"/>
                </a:lnTo>
                <a:lnTo>
                  <a:pt x="90" y="1074"/>
                </a:lnTo>
                <a:lnTo>
                  <a:pt x="95" y="1074"/>
                </a:lnTo>
                <a:lnTo>
                  <a:pt x="101" y="1075"/>
                </a:lnTo>
                <a:lnTo>
                  <a:pt x="106" y="1078"/>
                </a:lnTo>
                <a:lnTo>
                  <a:pt x="109" y="1079"/>
                </a:lnTo>
                <a:lnTo>
                  <a:pt x="109" y="1082"/>
                </a:lnTo>
                <a:lnTo>
                  <a:pt x="109" y="1082"/>
                </a:lnTo>
                <a:lnTo>
                  <a:pt x="111" y="1088"/>
                </a:lnTo>
                <a:lnTo>
                  <a:pt x="115" y="1094"/>
                </a:lnTo>
                <a:lnTo>
                  <a:pt x="119" y="1100"/>
                </a:lnTo>
                <a:lnTo>
                  <a:pt x="122" y="1101"/>
                </a:lnTo>
                <a:lnTo>
                  <a:pt x="124" y="1101"/>
                </a:lnTo>
                <a:lnTo>
                  <a:pt x="124" y="1101"/>
                </a:lnTo>
                <a:lnTo>
                  <a:pt x="128" y="1099"/>
                </a:lnTo>
                <a:lnTo>
                  <a:pt x="130" y="1096"/>
                </a:lnTo>
                <a:lnTo>
                  <a:pt x="132" y="1092"/>
                </a:lnTo>
                <a:lnTo>
                  <a:pt x="132" y="1089"/>
                </a:lnTo>
                <a:lnTo>
                  <a:pt x="132" y="1089"/>
                </a:lnTo>
                <a:lnTo>
                  <a:pt x="133" y="1089"/>
                </a:lnTo>
                <a:lnTo>
                  <a:pt x="136" y="1089"/>
                </a:lnTo>
                <a:lnTo>
                  <a:pt x="146" y="1090"/>
                </a:lnTo>
                <a:lnTo>
                  <a:pt x="162" y="1094"/>
                </a:lnTo>
                <a:lnTo>
                  <a:pt x="162" y="1094"/>
                </a:lnTo>
                <a:lnTo>
                  <a:pt x="162" y="1094"/>
                </a:lnTo>
                <a:lnTo>
                  <a:pt x="161" y="1096"/>
                </a:lnTo>
                <a:lnTo>
                  <a:pt x="162" y="1099"/>
                </a:lnTo>
                <a:lnTo>
                  <a:pt x="166" y="1101"/>
                </a:lnTo>
                <a:lnTo>
                  <a:pt x="166" y="1101"/>
                </a:lnTo>
                <a:lnTo>
                  <a:pt x="172" y="1102"/>
                </a:lnTo>
                <a:lnTo>
                  <a:pt x="175" y="1101"/>
                </a:lnTo>
                <a:lnTo>
                  <a:pt x="180" y="1100"/>
                </a:lnTo>
                <a:lnTo>
                  <a:pt x="189" y="1101"/>
                </a:lnTo>
                <a:lnTo>
                  <a:pt x="189" y="1101"/>
                </a:lnTo>
                <a:lnTo>
                  <a:pt x="194" y="1101"/>
                </a:lnTo>
                <a:lnTo>
                  <a:pt x="197" y="1101"/>
                </a:lnTo>
                <a:lnTo>
                  <a:pt x="204" y="1099"/>
                </a:lnTo>
                <a:lnTo>
                  <a:pt x="208" y="1096"/>
                </a:lnTo>
                <a:lnTo>
                  <a:pt x="209" y="1094"/>
                </a:lnTo>
                <a:lnTo>
                  <a:pt x="209" y="1094"/>
                </a:lnTo>
                <a:lnTo>
                  <a:pt x="246" y="1094"/>
                </a:lnTo>
                <a:lnTo>
                  <a:pt x="246" y="1094"/>
                </a:lnTo>
                <a:close/>
                <a:moveTo>
                  <a:pt x="208" y="1094"/>
                </a:moveTo>
                <a:lnTo>
                  <a:pt x="208" y="1094"/>
                </a:lnTo>
                <a:lnTo>
                  <a:pt x="209" y="1094"/>
                </a:lnTo>
                <a:lnTo>
                  <a:pt x="209" y="1094"/>
                </a:lnTo>
                <a:lnTo>
                  <a:pt x="208" y="1094"/>
                </a:lnTo>
                <a:lnTo>
                  <a:pt x="208" y="1094"/>
                </a:lnTo>
                <a:close/>
                <a:moveTo>
                  <a:pt x="155" y="788"/>
                </a:moveTo>
                <a:lnTo>
                  <a:pt x="155" y="788"/>
                </a:lnTo>
                <a:lnTo>
                  <a:pt x="150" y="789"/>
                </a:lnTo>
                <a:lnTo>
                  <a:pt x="146" y="791"/>
                </a:lnTo>
                <a:lnTo>
                  <a:pt x="144" y="793"/>
                </a:lnTo>
                <a:lnTo>
                  <a:pt x="144" y="795"/>
                </a:lnTo>
                <a:lnTo>
                  <a:pt x="144" y="795"/>
                </a:lnTo>
                <a:lnTo>
                  <a:pt x="145" y="802"/>
                </a:lnTo>
                <a:lnTo>
                  <a:pt x="147" y="807"/>
                </a:lnTo>
                <a:lnTo>
                  <a:pt x="128" y="814"/>
                </a:lnTo>
                <a:lnTo>
                  <a:pt x="132" y="777"/>
                </a:lnTo>
                <a:lnTo>
                  <a:pt x="132" y="777"/>
                </a:lnTo>
                <a:lnTo>
                  <a:pt x="155" y="776"/>
                </a:lnTo>
                <a:lnTo>
                  <a:pt x="181" y="777"/>
                </a:lnTo>
                <a:lnTo>
                  <a:pt x="181" y="777"/>
                </a:lnTo>
                <a:lnTo>
                  <a:pt x="187" y="778"/>
                </a:lnTo>
                <a:lnTo>
                  <a:pt x="192" y="780"/>
                </a:lnTo>
                <a:lnTo>
                  <a:pt x="192" y="780"/>
                </a:lnTo>
                <a:lnTo>
                  <a:pt x="200" y="784"/>
                </a:lnTo>
                <a:lnTo>
                  <a:pt x="204" y="788"/>
                </a:lnTo>
                <a:lnTo>
                  <a:pt x="204" y="788"/>
                </a:lnTo>
                <a:lnTo>
                  <a:pt x="181" y="788"/>
                </a:lnTo>
                <a:lnTo>
                  <a:pt x="155" y="788"/>
                </a:lnTo>
                <a:lnTo>
                  <a:pt x="155" y="788"/>
                </a:lnTo>
                <a:close/>
                <a:moveTo>
                  <a:pt x="308" y="544"/>
                </a:moveTo>
                <a:lnTo>
                  <a:pt x="308" y="544"/>
                </a:lnTo>
                <a:lnTo>
                  <a:pt x="313" y="541"/>
                </a:lnTo>
                <a:lnTo>
                  <a:pt x="321" y="539"/>
                </a:lnTo>
                <a:lnTo>
                  <a:pt x="334" y="535"/>
                </a:lnTo>
                <a:lnTo>
                  <a:pt x="334" y="535"/>
                </a:lnTo>
                <a:lnTo>
                  <a:pt x="348" y="534"/>
                </a:lnTo>
                <a:lnTo>
                  <a:pt x="359" y="533"/>
                </a:lnTo>
                <a:lnTo>
                  <a:pt x="368" y="532"/>
                </a:lnTo>
                <a:lnTo>
                  <a:pt x="342" y="551"/>
                </a:lnTo>
                <a:lnTo>
                  <a:pt x="342" y="551"/>
                </a:lnTo>
                <a:lnTo>
                  <a:pt x="341" y="550"/>
                </a:lnTo>
                <a:lnTo>
                  <a:pt x="338" y="549"/>
                </a:lnTo>
                <a:lnTo>
                  <a:pt x="334" y="547"/>
                </a:lnTo>
                <a:lnTo>
                  <a:pt x="334" y="547"/>
                </a:lnTo>
                <a:lnTo>
                  <a:pt x="317" y="545"/>
                </a:lnTo>
                <a:lnTo>
                  <a:pt x="308" y="544"/>
                </a:lnTo>
                <a:lnTo>
                  <a:pt x="308" y="5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7">
            <a:extLst>
              <a:ext uri="{FF2B5EF4-FFF2-40B4-BE49-F238E27FC236}">
                <a16:creationId xmlns:a16="http://schemas.microsoft.com/office/drawing/2014/main" id="{55209D5F-2CE8-46C2-9A21-C50B981E804E}"/>
              </a:ext>
            </a:extLst>
          </p:cNvPr>
          <p:cNvSpPr>
            <a:spLocks noEditPoints="1"/>
          </p:cNvSpPr>
          <p:nvPr/>
        </p:nvSpPr>
        <p:spPr bwMode="auto">
          <a:xfrm>
            <a:off x="2471594" y="4717167"/>
            <a:ext cx="1023084" cy="1596824"/>
          </a:xfrm>
          <a:custGeom>
            <a:avLst/>
            <a:gdLst>
              <a:gd name="T0" fmla="*/ 707 w 806"/>
              <a:gd name="T1" fmla="*/ 1207 h 1258"/>
              <a:gd name="T2" fmla="*/ 739 w 806"/>
              <a:gd name="T3" fmla="*/ 1247 h 1258"/>
              <a:gd name="T4" fmla="*/ 801 w 806"/>
              <a:gd name="T5" fmla="*/ 1203 h 1258"/>
              <a:gd name="T6" fmla="*/ 789 w 806"/>
              <a:gd name="T7" fmla="*/ 1008 h 1258"/>
              <a:gd name="T8" fmla="*/ 705 w 806"/>
              <a:gd name="T9" fmla="*/ 849 h 1258"/>
              <a:gd name="T10" fmla="*/ 799 w 806"/>
              <a:gd name="T11" fmla="*/ 492 h 1258"/>
              <a:gd name="T12" fmla="*/ 801 w 806"/>
              <a:gd name="T13" fmla="*/ 361 h 1258"/>
              <a:gd name="T14" fmla="*/ 747 w 806"/>
              <a:gd name="T15" fmla="*/ 205 h 1258"/>
              <a:gd name="T16" fmla="*/ 677 w 806"/>
              <a:gd name="T17" fmla="*/ 146 h 1258"/>
              <a:gd name="T18" fmla="*/ 677 w 806"/>
              <a:gd name="T19" fmla="*/ 24 h 1258"/>
              <a:gd name="T20" fmla="*/ 563 w 806"/>
              <a:gd name="T21" fmla="*/ 33 h 1258"/>
              <a:gd name="T22" fmla="*/ 494 w 806"/>
              <a:gd name="T23" fmla="*/ 65 h 1258"/>
              <a:gd name="T24" fmla="*/ 536 w 806"/>
              <a:gd name="T25" fmla="*/ 147 h 1258"/>
              <a:gd name="T26" fmla="*/ 514 w 806"/>
              <a:gd name="T27" fmla="*/ 219 h 1258"/>
              <a:gd name="T28" fmla="*/ 349 w 806"/>
              <a:gd name="T29" fmla="*/ 346 h 1258"/>
              <a:gd name="T30" fmla="*/ 153 w 806"/>
              <a:gd name="T31" fmla="*/ 463 h 1258"/>
              <a:gd name="T32" fmla="*/ 120 w 806"/>
              <a:gd name="T33" fmla="*/ 500 h 1258"/>
              <a:gd name="T34" fmla="*/ 80 w 806"/>
              <a:gd name="T35" fmla="*/ 675 h 1258"/>
              <a:gd name="T36" fmla="*/ 185 w 806"/>
              <a:gd name="T37" fmla="*/ 749 h 1258"/>
              <a:gd name="T38" fmla="*/ 171 w 806"/>
              <a:gd name="T39" fmla="*/ 866 h 1258"/>
              <a:gd name="T40" fmla="*/ 24 w 806"/>
              <a:gd name="T41" fmla="*/ 967 h 1258"/>
              <a:gd name="T42" fmla="*/ 35 w 806"/>
              <a:gd name="T43" fmla="*/ 1215 h 1258"/>
              <a:gd name="T44" fmla="*/ 180 w 806"/>
              <a:gd name="T45" fmla="*/ 1247 h 1258"/>
              <a:gd name="T46" fmla="*/ 284 w 806"/>
              <a:gd name="T47" fmla="*/ 1083 h 1258"/>
              <a:gd name="T48" fmla="*/ 246 w 806"/>
              <a:gd name="T49" fmla="*/ 910 h 1258"/>
              <a:gd name="T50" fmla="*/ 392 w 806"/>
              <a:gd name="T51" fmla="*/ 906 h 1258"/>
              <a:gd name="T52" fmla="*/ 376 w 806"/>
              <a:gd name="T53" fmla="*/ 1016 h 1258"/>
              <a:gd name="T54" fmla="*/ 328 w 806"/>
              <a:gd name="T55" fmla="*/ 1002 h 1258"/>
              <a:gd name="T56" fmla="*/ 381 w 806"/>
              <a:gd name="T57" fmla="*/ 1091 h 1258"/>
              <a:gd name="T58" fmla="*/ 514 w 806"/>
              <a:gd name="T59" fmla="*/ 1134 h 1258"/>
              <a:gd name="T60" fmla="*/ 426 w 806"/>
              <a:gd name="T61" fmla="*/ 1193 h 1258"/>
              <a:gd name="T62" fmla="*/ 571 w 806"/>
              <a:gd name="T63" fmla="*/ 1235 h 1258"/>
              <a:gd name="T64" fmla="*/ 621 w 806"/>
              <a:gd name="T65" fmla="*/ 1232 h 1258"/>
              <a:gd name="T66" fmla="*/ 514 w 806"/>
              <a:gd name="T67" fmla="*/ 439 h 1258"/>
              <a:gd name="T68" fmla="*/ 447 w 806"/>
              <a:gd name="T69" fmla="*/ 492 h 1258"/>
              <a:gd name="T70" fmla="*/ 295 w 806"/>
              <a:gd name="T71" fmla="*/ 492 h 1258"/>
              <a:gd name="T72" fmla="*/ 253 w 806"/>
              <a:gd name="T73" fmla="*/ 462 h 1258"/>
              <a:gd name="T74" fmla="*/ 387 w 806"/>
              <a:gd name="T75" fmla="*/ 427 h 1258"/>
              <a:gd name="T76" fmla="*/ 449 w 806"/>
              <a:gd name="T77" fmla="*/ 451 h 1258"/>
              <a:gd name="T78" fmla="*/ 396 w 806"/>
              <a:gd name="T79" fmla="*/ 557 h 1258"/>
              <a:gd name="T80" fmla="*/ 426 w 806"/>
              <a:gd name="T81" fmla="*/ 599 h 1258"/>
              <a:gd name="T82" fmla="*/ 452 w 806"/>
              <a:gd name="T83" fmla="*/ 640 h 1258"/>
              <a:gd name="T84" fmla="*/ 494 w 806"/>
              <a:gd name="T85" fmla="*/ 716 h 1258"/>
              <a:gd name="T86" fmla="*/ 518 w 806"/>
              <a:gd name="T87" fmla="*/ 797 h 1258"/>
              <a:gd name="T88" fmla="*/ 492 w 806"/>
              <a:gd name="T89" fmla="*/ 852 h 1258"/>
              <a:gd name="T90" fmla="*/ 291 w 806"/>
              <a:gd name="T91" fmla="*/ 752 h 1258"/>
              <a:gd name="T92" fmla="*/ 319 w 806"/>
              <a:gd name="T93" fmla="*/ 532 h 1258"/>
              <a:gd name="T94" fmla="*/ 225 w 806"/>
              <a:gd name="T95" fmla="*/ 771 h 1258"/>
              <a:gd name="T96" fmla="*/ 258 w 806"/>
              <a:gd name="T97" fmla="*/ 679 h 1258"/>
              <a:gd name="T98" fmla="*/ 238 w 806"/>
              <a:gd name="T99" fmla="*/ 1094 h 1258"/>
              <a:gd name="T100" fmla="*/ 135 w 806"/>
              <a:gd name="T101" fmla="*/ 1220 h 1258"/>
              <a:gd name="T102" fmla="*/ 52 w 806"/>
              <a:gd name="T103" fmla="*/ 1131 h 1258"/>
              <a:gd name="T104" fmla="*/ 96 w 806"/>
              <a:gd name="T105" fmla="*/ 960 h 1258"/>
              <a:gd name="T106" fmla="*/ 163 w 806"/>
              <a:gd name="T107" fmla="*/ 958 h 1258"/>
              <a:gd name="T108" fmla="*/ 129 w 806"/>
              <a:gd name="T109" fmla="*/ 1056 h 1258"/>
              <a:gd name="T110" fmla="*/ 164 w 806"/>
              <a:gd name="T111" fmla="*/ 1103 h 1258"/>
              <a:gd name="T112" fmla="*/ 214 w 806"/>
              <a:gd name="T113" fmla="*/ 1043 h 1258"/>
              <a:gd name="T114" fmla="*/ 667 w 806"/>
              <a:gd name="T115" fmla="*/ 1199 h 1258"/>
              <a:gd name="T116" fmla="*/ 609 w 806"/>
              <a:gd name="T117" fmla="*/ 1176 h 1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06" h="1258">
                <a:moveTo>
                  <a:pt x="648" y="1240"/>
                </a:moveTo>
                <a:lnTo>
                  <a:pt x="648" y="1240"/>
                </a:lnTo>
                <a:lnTo>
                  <a:pt x="658" y="1240"/>
                </a:lnTo>
                <a:lnTo>
                  <a:pt x="666" y="1239"/>
                </a:lnTo>
                <a:lnTo>
                  <a:pt x="674" y="1236"/>
                </a:lnTo>
                <a:lnTo>
                  <a:pt x="681" y="1233"/>
                </a:lnTo>
                <a:lnTo>
                  <a:pt x="686" y="1230"/>
                </a:lnTo>
                <a:lnTo>
                  <a:pt x="692" y="1226"/>
                </a:lnTo>
                <a:lnTo>
                  <a:pt x="700" y="1217"/>
                </a:lnTo>
                <a:lnTo>
                  <a:pt x="700" y="1217"/>
                </a:lnTo>
                <a:lnTo>
                  <a:pt x="706" y="1207"/>
                </a:lnTo>
                <a:lnTo>
                  <a:pt x="709" y="1203"/>
                </a:lnTo>
                <a:lnTo>
                  <a:pt x="709" y="1203"/>
                </a:lnTo>
                <a:lnTo>
                  <a:pt x="707" y="1207"/>
                </a:lnTo>
                <a:lnTo>
                  <a:pt x="704" y="1212"/>
                </a:lnTo>
                <a:lnTo>
                  <a:pt x="700" y="1217"/>
                </a:lnTo>
                <a:lnTo>
                  <a:pt x="700" y="1217"/>
                </a:lnTo>
                <a:lnTo>
                  <a:pt x="697" y="1223"/>
                </a:lnTo>
                <a:lnTo>
                  <a:pt x="696" y="1230"/>
                </a:lnTo>
                <a:lnTo>
                  <a:pt x="696" y="1232"/>
                </a:lnTo>
                <a:lnTo>
                  <a:pt x="697" y="1235"/>
                </a:lnTo>
                <a:lnTo>
                  <a:pt x="699" y="1237"/>
                </a:lnTo>
                <a:lnTo>
                  <a:pt x="701" y="1240"/>
                </a:lnTo>
                <a:lnTo>
                  <a:pt x="701" y="1240"/>
                </a:lnTo>
                <a:lnTo>
                  <a:pt x="708" y="1243"/>
                </a:lnTo>
                <a:lnTo>
                  <a:pt x="717" y="1245"/>
                </a:lnTo>
                <a:lnTo>
                  <a:pt x="728" y="1247"/>
                </a:lnTo>
                <a:lnTo>
                  <a:pt x="739" y="1247"/>
                </a:lnTo>
                <a:lnTo>
                  <a:pt x="750" y="1247"/>
                </a:lnTo>
                <a:lnTo>
                  <a:pt x="761" y="1246"/>
                </a:lnTo>
                <a:lnTo>
                  <a:pt x="770" y="1244"/>
                </a:lnTo>
                <a:lnTo>
                  <a:pt x="778" y="1240"/>
                </a:lnTo>
                <a:lnTo>
                  <a:pt x="778" y="1240"/>
                </a:lnTo>
                <a:lnTo>
                  <a:pt x="785" y="1234"/>
                </a:lnTo>
                <a:lnTo>
                  <a:pt x="789" y="1229"/>
                </a:lnTo>
                <a:lnTo>
                  <a:pt x="792" y="1224"/>
                </a:lnTo>
                <a:lnTo>
                  <a:pt x="793" y="1218"/>
                </a:lnTo>
                <a:lnTo>
                  <a:pt x="795" y="1210"/>
                </a:lnTo>
                <a:lnTo>
                  <a:pt x="795" y="1207"/>
                </a:lnTo>
                <a:lnTo>
                  <a:pt x="795" y="1207"/>
                </a:lnTo>
                <a:lnTo>
                  <a:pt x="797" y="1206"/>
                </a:lnTo>
                <a:lnTo>
                  <a:pt x="801" y="1203"/>
                </a:lnTo>
                <a:lnTo>
                  <a:pt x="803" y="1201"/>
                </a:lnTo>
                <a:lnTo>
                  <a:pt x="804" y="1198"/>
                </a:lnTo>
                <a:lnTo>
                  <a:pt x="804" y="1195"/>
                </a:lnTo>
                <a:lnTo>
                  <a:pt x="803" y="1191"/>
                </a:lnTo>
                <a:lnTo>
                  <a:pt x="778" y="1142"/>
                </a:lnTo>
                <a:lnTo>
                  <a:pt x="770" y="1122"/>
                </a:lnTo>
                <a:lnTo>
                  <a:pt x="770" y="1122"/>
                </a:lnTo>
                <a:lnTo>
                  <a:pt x="774" y="1109"/>
                </a:lnTo>
                <a:lnTo>
                  <a:pt x="778" y="1094"/>
                </a:lnTo>
                <a:lnTo>
                  <a:pt x="782" y="1077"/>
                </a:lnTo>
                <a:lnTo>
                  <a:pt x="787" y="1056"/>
                </a:lnTo>
                <a:lnTo>
                  <a:pt x="789" y="1032"/>
                </a:lnTo>
                <a:lnTo>
                  <a:pt x="789" y="1020"/>
                </a:lnTo>
                <a:lnTo>
                  <a:pt x="789" y="1008"/>
                </a:lnTo>
                <a:lnTo>
                  <a:pt x="789" y="996"/>
                </a:lnTo>
                <a:lnTo>
                  <a:pt x="787" y="983"/>
                </a:lnTo>
                <a:lnTo>
                  <a:pt x="787" y="983"/>
                </a:lnTo>
                <a:lnTo>
                  <a:pt x="785" y="972"/>
                </a:lnTo>
                <a:lnTo>
                  <a:pt x="781" y="961"/>
                </a:lnTo>
                <a:lnTo>
                  <a:pt x="777" y="950"/>
                </a:lnTo>
                <a:lnTo>
                  <a:pt x="773" y="941"/>
                </a:lnTo>
                <a:lnTo>
                  <a:pt x="765" y="924"/>
                </a:lnTo>
                <a:lnTo>
                  <a:pt x="755" y="908"/>
                </a:lnTo>
                <a:lnTo>
                  <a:pt x="747" y="896"/>
                </a:lnTo>
                <a:lnTo>
                  <a:pt x="739" y="887"/>
                </a:lnTo>
                <a:lnTo>
                  <a:pt x="730" y="878"/>
                </a:lnTo>
                <a:lnTo>
                  <a:pt x="717" y="866"/>
                </a:lnTo>
                <a:lnTo>
                  <a:pt x="705" y="849"/>
                </a:lnTo>
                <a:lnTo>
                  <a:pt x="705" y="849"/>
                </a:lnTo>
                <a:lnTo>
                  <a:pt x="743" y="772"/>
                </a:lnTo>
                <a:lnTo>
                  <a:pt x="768" y="716"/>
                </a:lnTo>
                <a:lnTo>
                  <a:pt x="778" y="695"/>
                </a:lnTo>
                <a:lnTo>
                  <a:pt x="782" y="683"/>
                </a:lnTo>
                <a:lnTo>
                  <a:pt x="782" y="683"/>
                </a:lnTo>
                <a:lnTo>
                  <a:pt x="782" y="678"/>
                </a:lnTo>
                <a:lnTo>
                  <a:pt x="782" y="671"/>
                </a:lnTo>
                <a:lnTo>
                  <a:pt x="781" y="651"/>
                </a:lnTo>
                <a:lnTo>
                  <a:pt x="776" y="599"/>
                </a:lnTo>
                <a:lnTo>
                  <a:pt x="766" y="528"/>
                </a:lnTo>
                <a:lnTo>
                  <a:pt x="766" y="528"/>
                </a:lnTo>
                <a:lnTo>
                  <a:pt x="779" y="513"/>
                </a:lnTo>
                <a:lnTo>
                  <a:pt x="799" y="492"/>
                </a:lnTo>
                <a:lnTo>
                  <a:pt x="799" y="492"/>
                </a:lnTo>
                <a:lnTo>
                  <a:pt x="802" y="488"/>
                </a:lnTo>
                <a:lnTo>
                  <a:pt x="804" y="484"/>
                </a:lnTo>
                <a:lnTo>
                  <a:pt x="805" y="478"/>
                </a:lnTo>
                <a:lnTo>
                  <a:pt x="806" y="472"/>
                </a:lnTo>
                <a:lnTo>
                  <a:pt x="805" y="461"/>
                </a:lnTo>
                <a:lnTo>
                  <a:pt x="803" y="451"/>
                </a:lnTo>
                <a:lnTo>
                  <a:pt x="803" y="451"/>
                </a:lnTo>
                <a:lnTo>
                  <a:pt x="801" y="438"/>
                </a:lnTo>
                <a:lnTo>
                  <a:pt x="800" y="420"/>
                </a:lnTo>
                <a:lnTo>
                  <a:pt x="799" y="401"/>
                </a:lnTo>
                <a:lnTo>
                  <a:pt x="799" y="386"/>
                </a:lnTo>
                <a:lnTo>
                  <a:pt x="799" y="386"/>
                </a:lnTo>
                <a:lnTo>
                  <a:pt x="801" y="361"/>
                </a:lnTo>
                <a:lnTo>
                  <a:pt x="803" y="341"/>
                </a:lnTo>
                <a:lnTo>
                  <a:pt x="803" y="341"/>
                </a:lnTo>
                <a:lnTo>
                  <a:pt x="802" y="334"/>
                </a:lnTo>
                <a:lnTo>
                  <a:pt x="797" y="320"/>
                </a:lnTo>
                <a:lnTo>
                  <a:pt x="781" y="280"/>
                </a:lnTo>
                <a:lnTo>
                  <a:pt x="766" y="242"/>
                </a:lnTo>
                <a:lnTo>
                  <a:pt x="760" y="228"/>
                </a:lnTo>
                <a:lnTo>
                  <a:pt x="758" y="219"/>
                </a:lnTo>
                <a:lnTo>
                  <a:pt x="758" y="219"/>
                </a:lnTo>
                <a:lnTo>
                  <a:pt x="757" y="216"/>
                </a:lnTo>
                <a:lnTo>
                  <a:pt x="756" y="213"/>
                </a:lnTo>
                <a:lnTo>
                  <a:pt x="754" y="210"/>
                </a:lnTo>
                <a:lnTo>
                  <a:pt x="751" y="207"/>
                </a:lnTo>
                <a:lnTo>
                  <a:pt x="747" y="205"/>
                </a:lnTo>
                <a:lnTo>
                  <a:pt x="743" y="203"/>
                </a:lnTo>
                <a:lnTo>
                  <a:pt x="730" y="199"/>
                </a:lnTo>
                <a:lnTo>
                  <a:pt x="730" y="199"/>
                </a:lnTo>
                <a:lnTo>
                  <a:pt x="708" y="195"/>
                </a:lnTo>
                <a:lnTo>
                  <a:pt x="701" y="195"/>
                </a:lnTo>
                <a:lnTo>
                  <a:pt x="701" y="195"/>
                </a:lnTo>
                <a:lnTo>
                  <a:pt x="693" y="188"/>
                </a:lnTo>
                <a:lnTo>
                  <a:pt x="686" y="181"/>
                </a:lnTo>
                <a:lnTo>
                  <a:pt x="681" y="175"/>
                </a:lnTo>
                <a:lnTo>
                  <a:pt x="681" y="175"/>
                </a:lnTo>
                <a:lnTo>
                  <a:pt x="679" y="168"/>
                </a:lnTo>
                <a:lnTo>
                  <a:pt x="678" y="160"/>
                </a:lnTo>
                <a:lnTo>
                  <a:pt x="677" y="146"/>
                </a:lnTo>
                <a:lnTo>
                  <a:pt x="677" y="146"/>
                </a:lnTo>
                <a:lnTo>
                  <a:pt x="678" y="133"/>
                </a:lnTo>
                <a:lnTo>
                  <a:pt x="679" y="125"/>
                </a:lnTo>
                <a:lnTo>
                  <a:pt x="681" y="118"/>
                </a:lnTo>
                <a:lnTo>
                  <a:pt x="681" y="118"/>
                </a:lnTo>
                <a:lnTo>
                  <a:pt x="682" y="115"/>
                </a:lnTo>
                <a:lnTo>
                  <a:pt x="683" y="111"/>
                </a:lnTo>
                <a:lnTo>
                  <a:pt x="683" y="103"/>
                </a:lnTo>
                <a:lnTo>
                  <a:pt x="681" y="93"/>
                </a:lnTo>
                <a:lnTo>
                  <a:pt x="681" y="61"/>
                </a:lnTo>
                <a:lnTo>
                  <a:pt x="681" y="61"/>
                </a:lnTo>
                <a:lnTo>
                  <a:pt x="681" y="46"/>
                </a:lnTo>
                <a:lnTo>
                  <a:pt x="679" y="34"/>
                </a:lnTo>
                <a:lnTo>
                  <a:pt x="678" y="28"/>
                </a:lnTo>
                <a:lnTo>
                  <a:pt x="677" y="24"/>
                </a:lnTo>
                <a:lnTo>
                  <a:pt x="677" y="24"/>
                </a:lnTo>
                <a:lnTo>
                  <a:pt x="675" y="21"/>
                </a:lnTo>
                <a:lnTo>
                  <a:pt x="671" y="17"/>
                </a:lnTo>
                <a:lnTo>
                  <a:pt x="665" y="13"/>
                </a:lnTo>
                <a:lnTo>
                  <a:pt x="658" y="9"/>
                </a:lnTo>
                <a:lnTo>
                  <a:pt x="650" y="5"/>
                </a:lnTo>
                <a:lnTo>
                  <a:pt x="641" y="3"/>
                </a:lnTo>
                <a:lnTo>
                  <a:pt x="631" y="1"/>
                </a:lnTo>
                <a:lnTo>
                  <a:pt x="620" y="0"/>
                </a:lnTo>
                <a:lnTo>
                  <a:pt x="620" y="0"/>
                </a:lnTo>
                <a:lnTo>
                  <a:pt x="600" y="1"/>
                </a:lnTo>
                <a:lnTo>
                  <a:pt x="582" y="2"/>
                </a:lnTo>
                <a:lnTo>
                  <a:pt x="567" y="4"/>
                </a:lnTo>
                <a:lnTo>
                  <a:pt x="563" y="33"/>
                </a:lnTo>
                <a:lnTo>
                  <a:pt x="563" y="33"/>
                </a:lnTo>
                <a:lnTo>
                  <a:pt x="556" y="32"/>
                </a:lnTo>
                <a:lnTo>
                  <a:pt x="542" y="28"/>
                </a:lnTo>
                <a:lnTo>
                  <a:pt x="524" y="26"/>
                </a:lnTo>
                <a:lnTo>
                  <a:pt x="518" y="27"/>
                </a:lnTo>
                <a:lnTo>
                  <a:pt x="514" y="28"/>
                </a:lnTo>
                <a:lnTo>
                  <a:pt x="514" y="28"/>
                </a:lnTo>
                <a:lnTo>
                  <a:pt x="507" y="36"/>
                </a:lnTo>
                <a:lnTo>
                  <a:pt x="498" y="48"/>
                </a:lnTo>
                <a:lnTo>
                  <a:pt x="495" y="54"/>
                </a:lnTo>
                <a:lnTo>
                  <a:pt x="493" y="59"/>
                </a:lnTo>
                <a:lnTo>
                  <a:pt x="492" y="63"/>
                </a:lnTo>
                <a:lnTo>
                  <a:pt x="493" y="64"/>
                </a:lnTo>
                <a:lnTo>
                  <a:pt x="494" y="65"/>
                </a:lnTo>
                <a:lnTo>
                  <a:pt x="494" y="65"/>
                </a:lnTo>
                <a:lnTo>
                  <a:pt x="502" y="67"/>
                </a:lnTo>
                <a:lnTo>
                  <a:pt x="514" y="68"/>
                </a:lnTo>
                <a:lnTo>
                  <a:pt x="524" y="69"/>
                </a:lnTo>
                <a:lnTo>
                  <a:pt x="531" y="69"/>
                </a:lnTo>
                <a:lnTo>
                  <a:pt x="531" y="69"/>
                </a:lnTo>
                <a:lnTo>
                  <a:pt x="534" y="69"/>
                </a:lnTo>
                <a:lnTo>
                  <a:pt x="537" y="71"/>
                </a:lnTo>
                <a:lnTo>
                  <a:pt x="539" y="73"/>
                </a:lnTo>
                <a:lnTo>
                  <a:pt x="539" y="73"/>
                </a:lnTo>
                <a:lnTo>
                  <a:pt x="535" y="126"/>
                </a:lnTo>
                <a:lnTo>
                  <a:pt x="535" y="126"/>
                </a:lnTo>
                <a:lnTo>
                  <a:pt x="535" y="137"/>
                </a:lnTo>
                <a:lnTo>
                  <a:pt x="536" y="147"/>
                </a:lnTo>
                <a:lnTo>
                  <a:pt x="539" y="157"/>
                </a:lnTo>
                <a:lnTo>
                  <a:pt x="543" y="167"/>
                </a:lnTo>
                <a:lnTo>
                  <a:pt x="543" y="167"/>
                </a:lnTo>
                <a:lnTo>
                  <a:pt x="547" y="174"/>
                </a:lnTo>
                <a:lnTo>
                  <a:pt x="551" y="179"/>
                </a:lnTo>
                <a:lnTo>
                  <a:pt x="555" y="181"/>
                </a:lnTo>
                <a:lnTo>
                  <a:pt x="559" y="183"/>
                </a:lnTo>
                <a:lnTo>
                  <a:pt x="579" y="187"/>
                </a:lnTo>
                <a:lnTo>
                  <a:pt x="579" y="199"/>
                </a:lnTo>
                <a:lnTo>
                  <a:pt x="579" y="199"/>
                </a:lnTo>
                <a:lnTo>
                  <a:pt x="553" y="207"/>
                </a:lnTo>
                <a:lnTo>
                  <a:pt x="532" y="214"/>
                </a:lnTo>
                <a:lnTo>
                  <a:pt x="514" y="219"/>
                </a:lnTo>
                <a:lnTo>
                  <a:pt x="514" y="219"/>
                </a:lnTo>
                <a:lnTo>
                  <a:pt x="501" y="223"/>
                </a:lnTo>
                <a:lnTo>
                  <a:pt x="490" y="226"/>
                </a:lnTo>
                <a:lnTo>
                  <a:pt x="481" y="231"/>
                </a:lnTo>
                <a:lnTo>
                  <a:pt x="477" y="233"/>
                </a:lnTo>
                <a:lnTo>
                  <a:pt x="474" y="236"/>
                </a:lnTo>
                <a:lnTo>
                  <a:pt x="474" y="236"/>
                </a:lnTo>
                <a:lnTo>
                  <a:pt x="432" y="279"/>
                </a:lnTo>
                <a:lnTo>
                  <a:pt x="396" y="317"/>
                </a:lnTo>
                <a:lnTo>
                  <a:pt x="368" y="325"/>
                </a:lnTo>
                <a:lnTo>
                  <a:pt x="368" y="325"/>
                </a:lnTo>
                <a:lnTo>
                  <a:pt x="362" y="330"/>
                </a:lnTo>
                <a:lnTo>
                  <a:pt x="352" y="341"/>
                </a:lnTo>
                <a:lnTo>
                  <a:pt x="352" y="341"/>
                </a:lnTo>
                <a:lnTo>
                  <a:pt x="349" y="346"/>
                </a:lnTo>
                <a:lnTo>
                  <a:pt x="346" y="353"/>
                </a:lnTo>
                <a:lnTo>
                  <a:pt x="344" y="358"/>
                </a:lnTo>
                <a:lnTo>
                  <a:pt x="344" y="358"/>
                </a:lnTo>
                <a:lnTo>
                  <a:pt x="278" y="399"/>
                </a:lnTo>
                <a:lnTo>
                  <a:pt x="231" y="429"/>
                </a:lnTo>
                <a:lnTo>
                  <a:pt x="215" y="441"/>
                </a:lnTo>
                <a:lnTo>
                  <a:pt x="206" y="447"/>
                </a:lnTo>
                <a:lnTo>
                  <a:pt x="206" y="447"/>
                </a:lnTo>
                <a:lnTo>
                  <a:pt x="201" y="450"/>
                </a:lnTo>
                <a:lnTo>
                  <a:pt x="195" y="453"/>
                </a:lnTo>
                <a:lnTo>
                  <a:pt x="181" y="457"/>
                </a:lnTo>
                <a:lnTo>
                  <a:pt x="166" y="461"/>
                </a:lnTo>
                <a:lnTo>
                  <a:pt x="153" y="463"/>
                </a:lnTo>
                <a:lnTo>
                  <a:pt x="153" y="463"/>
                </a:lnTo>
                <a:lnTo>
                  <a:pt x="148" y="464"/>
                </a:lnTo>
                <a:lnTo>
                  <a:pt x="144" y="466"/>
                </a:lnTo>
                <a:lnTo>
                  <a:pt x="140" y="468"/>
                </a:lnTo>
                <a:lnTo>
                  <a:pt x="137" y="471"/>
                </a:lnTo>
                <a:lnTo>
                  <a:pt x="134" y="475"/>
                </a:lnTo>
                <a:lnTo>
                  <a:pt x="132" y="480"/>
                </a:lnTo>
                <a:lnTo>
                  <a:pt x="132" y="480"/>
                </a:lnTo>
                <a:lnTo>
                  <a:pt x="130" y="484"/>
                </a:lnTo>
                <a:lnTo>
                  <a:pt x="126" y="487"/>
                </a:lnTo>
                <a:lnTo>
                  <a:pt x="120" y="492"/>
                </a:lnTo>
                <a:lnTo>
                  <a:pt x="120" y="492"/>
                </a:lnTo>
                <a:lnTo>
                  <a:pt x="120" y="495"/>
                </a:lnTo>
                <a:lnTo>
                  <a:pt x="121" y="498"/>
                </a:lnTo>
                <a:lnTo>
                  <a:pt x="120" y="500"/>
                </a:lnTo>
                <a:lnTo>
                  <a:pt x="120" y="500"/>
                </a:lnTo>
                <a:lnTo>
                  <a:pt x="117" y="503"/>
                </a:lnTo>
                <a:lnTo>
                  <a:pt x="112" y="508"/>
                </a:lnTo>
                <a:lnTo>
                  <a:pt x="106" y="513"/>
                </a:lnTo>
                <a:lnTo>
                  <a:pt x="104" y="516"/>
                </a:lnTo>
                <a:lnTo>
                  <a:pt x="104" y="516"/>
                </a:lnTo>
                <a:lnTo>
                  <a:pt x="99" y="539"/>
                </a:lnTo>
                <a:lnTo>
                  <a:pt x="88" y="590"/>
                </a:lnTo>
                <a:lnTo>
                  <a:pt x="83" y="619"/>
                </a:lnTo>
                <a:lnTo>
                  <a:pt x="79" y="644"/>
                </a:lnTo>
                <a:lnTo>
                  <a:pt x="78" y="654"/>
                </a:lnTo>
                <a:lnTo>
                  <a:pt x="78" y="663"/>
                </a:lnTo>
                <a:lnTo>
                  <a:pt x="79" y="671"/>
                </a:lnTo>
                <a:lnTo>
                  <a:pt x="80" y="675"/>
                </a:lnTo>
                <a:lnTo>
                  <a:pt x="80" y="675"/>
                </a:lnTo>
                <a:lnTo>
                  <a:pt x="84" y="680"/>
                </a:lnTo>
                <a:lnTo>
                  <a:pt x="89" y="684"/>
                </a:lnTo>
                <a:lnTo>
                  <a:pt x="98" y="691"/>
                </a:lnTo>
                <a:lnTo>
                  <a:pt x="105" y="694"/>
                </a:lnTo>
                <a:lnTo>
                  <a:pt x="108" y="695"/>
                </a:lnTo>
                <a:lnTo>
                  <a:pt x="197" y="707"/>
                </a:lnTo>
                <a:lnTo>
                  <a:pt x="197" y="707"/>
                </a:lnTo>
                <a:lnTo>
                  <a:pt x="191" y="719"/>
                </a:lnTo>
                <a:lnTo>
                  <a:pt x="187" y="732"/>
                </a:lnTo>
                <a:lnTo>
                  <a:pt x="186" y="738"/>
                </a:lnTo>
                <a:lnTo>
                  <a:pt x="185" y="744"/>
                </a:lnTo>
                <a:lnTo>
                  <a:pt x="185" y="744"/>
                </a:lnTo>
                <a:lnTo>
                  <a:pt x="185" y="749"/>
                </a:lnTo>
                <a:lnTo>
                  <a:pt x="185" y="754"/>
                </a:lnTo>
                <a:lnTo>
                  <a:pt x="186" y="758"/>
                </a:lnTo>
                <a:lnTo>
                  <a:pt x="188" y="761"/>
                </a:lnTo>
                <a:lnTo>
                  <a:pt x="192" y="767"/>
                </a:lnTo>
                <a:lnTo>
                  <a:pt x="197" y="772"/>
                </a:lnTo>
                <a:lnTo>
                  <a:pt x="197" y="772"/>
                </a:lnTo>
                <a:lnTo>
                  <a:pt x="202" y="779"/>
                </a:lnTo>
                <a:lnTo>
                  <a:pt x="209" y="789"/>
                </a:lnTo>
                <a:lnTo>
                  <a:pt x="214" y="801"/>
                </a:lnTo>
                <a:lnTo>
                  <a:pt x="210" y="833"/>
                </a:lnTo>
                <a:lnTo>
                  <a:pt x="185" y="866"/>
                </a:lnTo>
                <a:lnTo>
                  <a:pt x="185" y="866"/>
                </a:lnTo>
                <a:lnTo>
                  <a:pt x="181" y="866"/>
                </a:lnTo>
                <a:lnTo>
                  <a:pt x="171" y="866"/>
                </a:lnTo>
                <a:lnTo>
                  <a:pt x="156" y="867"/>
                </a:lnTo>
                <a:lnTo>
                  <a:pt x="147" y="868"/>
                </a:lnTo>
                <a:lnTo>
                  <a:pt x="136" y="870"/>
                </a:lnTo>
                <a:lnTo>
                  <a:pt x="125" y="874"/>
                </a:lnTo>
                <a:lnTo>
                  <a:pt x="114" y="878"/>
                </a:lnTo>
                <a:lnTo>
                  <a:pt x="102" y="883"/>
                </a:lnTo>
                <a:lnTo>
                  <a:pt x="91" y="890"/>
                </a:lnTo>
                <a:lnTo>
                  <a:pt x="79" y="899"/>
                </a:lnTo>
                <a:lnTo>
                  <a:pt x="66" y="908"/>
                </a:lnTo>
                <a:lnTo>
                  <a:pt x="54" y="920"/>
                </a:lnTo>
                <a:lnTo>
                  <a:pt x="43" y="935"/>
                </a:lnTo>
                <a:lnTo>
                  <a:pt x="43" y="935"/>
                </a:lnTo>
                <a:lnTo>
                  <a:pt x="33" y="950"/>
                </a:lnTo>
                <a:lnTo>
                  <a:pt x="24" y="967"/>
                </a:lnTo>
                <a:lnTo>
                  <a:pt x="17" y="985"/>
                </a:lnTo>
                <a:lnTo>
                  <a:pt x="10" y="1003"/>
                </a:lnTo>
                <a:lnTo>
                  <a:pt x="6" y="1021"/>
                </a:lnTo>
                <a:lnTo>
                  <a:pt x="2" y="1040"/>
                </a:lnTo>
                <a:lnTo>
                  <a:pt x="1" y="1060"/>
                </a:lnTo>
                <a:lnTo>
                  <a:pt x="0" y="1079"/>
                </a:lnTo>
                <a:lnTo>
                  <a:pt x="1" y="1098"/>
                </a:lnTo>
                <a:lnTo>
                  <a:pt x="2" y="1118"/>
                </a:lnTo>
                <a:lnTo>
                  <a:pt x="5" y="1136"/>
                </a:lnTo>
                <a:lnTo>
                  <a:pt x="9" y="1153"/>
                </a:lnTo>
                <a:lnTo>
                  <a:pt x="15" y="1170"/>
                </a:lnTo>
                <a:lnTo>
                  <a:pt x="21" y="1187"/>
                </a:lnTo>
                <a:lnTo>
                  <a:pt x="27" y="1202"/>
                </a:lnTo>
                <a:lnTo>
                  <a:pt x="35" y="1215"/>
                </a:lnTo>
                <a:lnTo>
                  <a:pt x="35" y="1215"/>
                </a:lnTo>
                <a:lnTo>
                  <a:pt x="39" y="1221"/>
                </a:lnTo>
                <a:lnTo>
                  <a:pt x="44" y="1227"/>
                </a:lnTo>
                <a:lnTo>
                  <a:pt x="49" y="1232"/>
                </a:lnTo>
                <a:lnTo>
                  <a:pt x="54" y="1236"/>
                </a:lnTo>
                <a:lnTo>
                  <a:pt x="66" y="1245"/>
                </a:lnTo>
                <a:lnTo>
                  <a:pt x="79" y="1251"/>
                </a:lnTo>
                <a:lnTo>
                  <a:pt x="93" y="1255"/>
                </a:lnTo>
                <a:lnTo>
                  <a:pt x="107" y="1257"/>
                </a:lnTo>
                <a:lnTo>
                  <a:pt x="121" y="1258"/>
                </a:lnTo>
                <a:lnTo>
                  <a:pt x="136" y="1257"/>
                </a:lnTo>
                <a:lnTo>
                  <a:pt x="152" y="1255"/>
                </a:lnTo>
                <a:lnTo>
                  <a:pt x="166" y="1252"/>
                </a:lnTo>
                <a:lnTo>
                  <a:pt x="180" y="1247"/>
                </a:lnTo>
                <a:lnTo>
                  <a:pt x="193" y="1241"/>
                </a:lnTo>
                <a:lnTo>
                  <a:pt x="206" y="1233"/>
                </a:lnTo>
                <a:lnTo>
                  <a:pt x="217" y="1225"/>
                </a:lnTo>
                <a:lnTo>
                  <a:pt x="226" y="1217"/>
                </a:lnTo>
                <a:lnTo>
                  <a:pt x="234" y="1207"/>
                </a:lnTo>
                <a:lnTo>
                  <a:pt x="234" y="1207"/>
                </a:lnTo>
                <a:lnTo>
                  <a:pt x="247" y="1186"/>
                </a:lnTo>
                <a:lnTo>
                  <a:pt x="259" y="1162"/>
                </a:lnTo>
                <a:lnTo>
                  <a:pt x="264" y="1150"/>
                </a:lnTo>
                <a:lnTo>
                  <a:pt x="269" y="1137"/>
                </a:lnTo>
                <a:lnTo>
                  <a:pt x="274" y="1124"/>
                </a:lnTo>
                <a:lnTo>
                  <a:pt x="278" y="1110"/>
                </a:lnTo>
                <a:lnTo>
                  <a:pt x="281" y="1096"/>
                </a:lnTo>
                <a:lnTo>
                  <a:pt x="284" y="1083"/>
                </a:lnTo>
                <a:lnTo>
                  <a:pt x="285" y="1069"/>
                </a:lnTo>
                <a:lnTo>
                  <a:pt x="286" y="1055"/>
                </a:lnTo>
                <a:lnTo>
                  <a:pt x="287" y="1039"/>
                </a:lnTo>
                <a:lnTo>
                  <a:pt x="286" y="1025"/>
                </a:lnTo>
                <a:lnTo>
                  <a:pt x="285" y="1010"/>
                </a:lnTo>
                <a:lnTo>
                  <a:pt x="283" y="996"/>
                </a:lnTo>
                <a:lnTo>
                  <a:pt x="283" y="996"/>
                </a:lnTo>
                <a:lnTo>
                  <a:pt x="278" y="969"/>
                </a:lnTo>
                <a:lnTo>
                  <a:pt x="272" y="949"/>
                </a:lnTo>
                <a:lnTo>
                  <a:pt x="265" y="934"/>
                </a:lnTo>
                <a:lnTo>
                  <a:pt x="259" y="924"/>
                </a:lnTo>
                <a:lnTo>
                  <a:pt x="254" y="916"/>
                </a:lnTo>
                <a:lnTo>
                  <a:pt x="250" y="912"/>
                </a:lnTo>
                <a:lnTo>
                  <a:pt x="246" y="910"/>
                </a:lnTo>
                <a:lnTo>
                  <a:pt x="250" y="882"/>
                </a:lnTo>
                <a:lnTo>
                  <a:pt x="254" y="870"/>
                </a:lnTo>
                <a:lnTo>
                  <a:pt x="242" y="849"/>
                </a:lnTo>
                <a:lnTo>
                  <a:pt x="254" y="837"/>
                </a:lnTo>
                <a:lnTo>
                  <a:pt x="376" y="890"/>
                </a:lnTo>
                <a:lnTo>
                  <a:pt x="376" y="890"/>
                </a:lnTo>
                <a:lnTo>
                  <a:pt x="372" y="900"/>
                </a:lnTo>
                <a:lnTo>
                  <a:pt x="370" y="909"/>
                </a:lnTo>
                <a:lnTo>
                  <a:pt x="371" y="912"/>
                </a:lnTo>
                <a:lnTo>
                  <a:pt x="372" y="914"/>
                </a:lnTo>
                <a:lnTo>
                  <a:pt x="372" y="914"/>
                </a:lnTo>
                <a:lnTo>
                  <a:pt x="378" y="917"/>
                </a:lnTo>
                <a:lnTo>
                  <a:pt x="380" y="918"/>
                </a:lnTo>
                <a:lnTo>
                  <a:pt x="392" y="906"/>
                </a:lnTo>
                <a:lnTo>
                  <a:pt x="425" y="931"/>
                </a:lnTo>
                <a:lnTo>
                  <a:pt x="429" y="947"/>
                </a:lnTo>
                <a:lnTo>
                  <a:pt x="429" y="947"/>
                </a:lnTo>
                <a:lnTo>
                  <a:pt x="424" y="949"/>
                </a:lnTo>
                <a:lnTo>
                  <a:pt x="412" y="955"/>
                </a:lnTo>
                <a:lnTo>
                  <a:pt x="405" y="960"/>
                </a:lnTo>
                <a:lnTo>
                  <a:pt x="399" y="964"/>
                </a:lnTo>
                <a:lnTo>
                  <a:pt x="392" y="970"/>
                </a:lnTo>
                <a:lnTo>
                  <a:pt x="388" y="975"/>
                </a:lnTo>
                <a:lnTo>
                  <a:pt x="388" y="975"/>
                </a:lnTo>
                <a:lnTo>
                  <a:pt x="385" y="981"/>
                </a:lnTo>
                <a:lnTo>
                  <a:pt x="383" y="988"/>
                </a:lnTo>
                <a:lnTo>
                  <a:pt x="379" y="1002"/>
                </a:lnTo>
                <a:lnTo>
                  <a:pt x="376" y="1016"/>
                </a:lnTo>
                <a:lnTo>
                  <a:pt x="360" y="1020"/>
                </a:lnTo>
                <a:lnTo>
                  <a:pt x="360" y="1020"/>
                </a:lnTo>
                <a:lnTo>
                  <a:pt x="360" y="1013"/>
                </a:lnTo>
                <a:lnTo>
                  <a:pt x="359" y="1008"/>
                </a:lnTo>
                <a:lnTo>
                  <a:pt x="358" y="1006"/>
                </a:lnTo>
                <a:lnTo>
                  <a:pt x="356" y="1004"/>
                </a:lnTo>
                <a:lnTo>
                  <a:pt x="356" y="1004"/>
                </a:lnTo>
                <a:lnTo>
                  <a:pt x="351" y="1001"/>
                </a:lnTo>
                <a:lnTo>
                  <a:pt x="344" y="998"/>
                </a:lnTo>
                <a:lnTo>
                  <a:pt x="337" y="997"/>
                </a:lnTo>
                <a:lnTo>
                  <a:pt x="331" y="996"/>
                </a:lnTo>
                <a:lnTo>
                  <a:pt x="331" y="996"/>
                </a:lnTo>
                <a:lnTo>
                  <a:pt x="329" y="998"/>
                </a:lnTo>
                <a:lnTo>
                  <a:pt x="328" y="1002"/>
                </a:lnTo>
                <a:lnTo>
                  <a:pt x="325" y="1014"/>
                </a:lnTo>
                <a:lnTo>
                  <a:pt x="323" y="1028"/>
                </a:lnTo>
                <a:lnTo>
                  <a:pt x="323" y="1036"/>
                </a:lnTo>
                <a:lnTo>
                  <a:pt x="323" y="1036"/>
                </a:lnTo>
                <a:lnTo>
                  <a:pt x="325" y="1041"/>
                </a:lnTo>
                <a:lnTo>
                  <a:pt x="327" y="1046"/>
                </a:lnTo>
                <a:lnTo>
                  <a:pt x="331" y="1053"/>
                </a:lnTo>
                <a:lnTo>
                  <a:pt x="352" y="1057"/>
                </a:lnTo>
                <a:lnTo>
                  <a:pt x="364" y="1049"/>
                </a:lnTo>
                <a:lnTo>
                  <a:pt x="364" y="1049"/>
                </a:lnTo>
                <a:lnTo>
                  <a:pt x="367" y="1058"/>
                </a:lnTo>
                <a:lnTo>
                  <a:pt x="370" y="1067"/>
                </a:lnTo>
                <a:lnTo>
                  <a:pt x="375" y="1079"/>
                </a:lnTo>
                <a:lnTo>
                  <a:pt x="381" y="1091"/>
                </a:lnTo>
                <a:lnTo>
                  <a:pt x="389" y="1102"/>
                </a:lnTo>
                <a:lnTo>
                  <a:pt x="399" y="1114"/>
                </a:lnTo>
                <a:lnTo>
                  <a:pt x="404" y="1118"/>
                </a:lnTo>
                <a:lnTo>
                  <a:pt x="409" y="1122"/>
                </a:lnTo>
                <a:lnTo>
                  <a:pt x="409" y="1122"/>
                </a:lnTo>
                <a:lnTo>
                  <a:pt x="415" y="1125"/>
                </a:lnTo>
                <a:lnTo>
                  <a:pt x="422" y="1127"/>
                </a:lnTo>
                <a:lnTo>
                  <a:pt x="438" y="1131"/>
                </a:lnTo>
                <a:lnTo>
                  <a:pt x="455" y="1132"/>
                </a:lnTo>
                <a:lnTo>
                  <a:pt x="474" y="1133"/>
                </a:lnTo>
                <a:lnTo>
                  <a:pt x="503" y="1133"/>
                </a:lnTo>
                <a:lnTo>
                  <a:pt x="512" y="1133"/>
                </a:lnTo>
                <a:lnTo>
                  <a:pt x="514" y="1133"/>
                </a:lnTo>
                <a:lnTo>
                  <a:pt x="514" y="1134"/>
                </a:lnTo>
                <a:lnTo>
                  <a:pt x="514" y="1134"/>
                </a:lnTo>
                <a:lnTo>
                  <a:pt x="505" y="1153"/>
                </a:lnTo>
                <a:lnTo>
                  <a:pt x="498" y="1170"/>
                </a:lnTo>
                <a:lnTo>
                  <a:pt x="498" y="1170"/>
                </a:lnTo>
                <a:lnTo>
                  <a:pt x="486" y="1170"/>
                </a:lnTo>
                <a:lnTo>
                  <a:pt x="460" y="1172"/>
                </a:lnTo>
                <a:lnTo>
                  <a:pt x="447" y="1174"/>
                </a:lnTo>
                <a:lnTo>
                  <a:pt x="435" y="1178"/>
                </a:lnTo>
                <a:lnTo>
                  <a:pt x="431" y="1180"/>
                </a:lnTo>
                <a:lnTo>
                  <a:pt x="427" y="1182"/>
                </a:lnTo>
                <a:lnTo>
                  <a:pt x="425" y="1184"/>
                </a:lnTo>
                <a:lnTo>
                  <a:pt x="425" y="1187"/>
                </a:lnTo>
                <a:lnTo>
                  <a:pt x="425" y="1187"/>
                </a:lnTo>
                <a:lnTo>
                  <a:pt x="426" y="1193"/>
                </a:lnTo>
                <a:lnTo>
                  <a:pt x="429" y="1198"/>
                </a:lnTo>
                <a:lnTo>
                  <a:pt x="432" y="1203"/>
                </a:lnTo>
                <a:lnTo>
                  <a:pt x="436" y="1207"/>
                </a:lnTo>
                <a:lnTo>
                  <a:pt x="440" y="1211"/>
                </a:lnTo>
                <a:lnTo>
                  <a:pt x="444" y="1214"/>
                </a:lnTo>
                <a:lnTo>
                  <a:pt x="453" y="1219"/>
                </a:lnTo>
                <a:lnTo>
                  <a:pt x="453" y="1219"/>
                </a:lnTo>
                <a:lnTo>
                  <a:pt x="461" y="1221"/>
                </a:lnTo>
                <a:lnTo>
                  <a:pt x="476" y="1224"/>
                </a:lnTo>
                <a:lnTo>
                  <a:pt x="514" y="1230"/>
                </a:lnTo>
                <a:lnTo>
                  <a:pt x="551" y="1234"/>
                </a:lnTo>
                <a:lnTo>
                  <a:pt x="564" y="1235"/>
                </a:lnTo>
                <a:lnTo>
                  <a:pt x="571" y="1235"/>
                </a:lnTo>
                <a:lnTo>
                  <a:pt x="571" y="1235"/>
                </a:lnTo>
                <a:lnTo>
                  <a:pt x="576" y="1232"/>
                </a:lnTo>
                <a:lnTo>
                  <a:pt x="581" y="1229"/>
                </a:lnTo>
                <a:lnTo>
                  <a:pt x="584" y="1224"/>
                </a:lnTo>
                <a:lnTo>
                  <a:pt x="587" y="1219"/>
                </a:lnTo>
                <a:lnTo>
                  <a:pt x="587" y="1219"/>
                </a:lnTo>
                <a:lnTo>
                  <a:pt x="589" y="1214"/>
                </a:lnTo>
                <a:lnTo>
                  <a:pt x="592" y="1210"/>
                </a:lnTo>
                <a:lnTo>
                  <a:pt x="592" y="1207"/>
                </a:lnTo>
                <a:lnTo>
                  <a:pt x="592" y="1207"/>
                </a:lnTo>
                <a:lnTo>
                  <a:pt x="595" y="1211"/>
                </a:lnTo>
                <a:lnTo>
                  <a:pt x="598" y="1216"/>
                </a:lnTo>
                <a:lnTo>
                  <a:pt x="604" y="1221"/>
                </a:lnTo>
                <a:lnTo>
                  <a:pt x="612" y="1227"/>
                </a:lnTo>
                <a:lnTo>
                  <a:pt x="621" y="1232"/>
                </a:lnTo>
                <a:lnTo>
                  <a:pt x="633" y="1236"/>
                </a:lnTo>
                <a:lnTo>
                  <a:pt x="640" y="1239"/>
                </a:lnTo>
                <a:lnTo>
                  <a:pt x="648" y="1240"/>
                </a:lnTo>
                <a:lnTo>
                  <a:pt x="648" y="1240"/>
                </a:lnTo>
                <a:close/>
                <a:moveTo>
                  <a:pt x="498" y="390"/>
                </a:moveTo>
                <a:lnTo>
                  <a:pt x="498" y="390"/>
                </a:lnTo>
                <a:lnTo>
                  <a:pt x="500" y="388"/>
                </a:lnTo>
                <a:lnTo>
                  <a:pt x="502" y="387"/>
                </a:lnTo>
                <a:lnTo>
                  <a:pt x="506" y="386"/>
                </a:lnTo>
                <a:lnTo>
                  <a:pt x="506" y="386"/>
                </a:lnTo>
                <a:lnTo>
                  <a:pt x="508" y="408"/>
                </a:lnTo>
                <a:lnTo>
                  <a:pt x="511" y="426"/>
                </a:lnTo>
                <a:lnTo>
                  <a:pt x="512" y="434"/>
                </a:lnTo>
                <a:lnTo>
                  <a:pt x="514" y="439"/>
                </a:lnTo>
                <a:lnTo>
                  <a:pt x="514" y="439"/>
                </a:lnTo>
                <a:lnTo>
                  <a:pt x="517" y="449"/>
                </a:lnTo>
                <a:lnTo>
                  <a:pt x="520" y="459"/>
                </a:lnTo>
                <a:lnTo>
                  <a:pt x="522" y="471"/>
                </a:lnTo>
                <a:lnTo>
                  <a:pt x="522" y="471"/>
                </a:lnTo>
                <a:lnTo>
                  <a:pt x="504" y="478"/>
                </a:lnTo>
                <a:lnTo>
                  <a:pt x="488" y="482"/>
                </a:lnTo>
                <a:lnTo>
                  <a:pt x="474" y="484"/>
                </a:lnTo>
                <a:lnTo>
                  <a:pt x="474" y="484"/>
                </a:lnTo>
                <a:lnTo>
                  <a:pt x="468" y="485"/>
                </a:lnTo>
                <a:lnTo>
                  <a:pt x="464" y="486"/>
                </a:lnTo>
                <a:lnTo>
                  <a:pt x="456" y="489"/>
                </a:lnTo>
                <a:lnTo>
                  <a:pt x="450" y="491"/>
                </a:lnTo>
                <a:lnTo>
                  <a:pt x="447" y="492"/>
                </a:lnTo>
                <a:lnTo>
                  <a:pt x="445" y="492"/>
                </a:lnTo>
                <a:lnTo>
                  <a:pt x="445" y="492"/>
                </a:lnTo>
                <a:lnTo>
                  <a:pt x="442" y="492"/>
                </a:lnTo>
                <a:lnTo>
                  <a:pt x="437" y="495"/>
                </a:lnTo>
                <a:lnTo>
                  <a:pt x="424" y="502"/>
                </a:lnTo>
                <a:lnTo>
                  <a:pt x="409" y="512"/>
                </a:lnTo>
                <a:lnTo>
                  <a:pt x="409" y="512"/>
                </a:lnTo>
                <a:lnTo>
                  <a:pt x="385" y="509"/>
                </a:lnTo>
                <a:lnTo>
                  <a:pt x="366" y="507"/>
                </a:lnTo>
                <a:lnTo>
                  <a:pt x="352" y="504"/>
                </a:lnTo>
                <a:lnTo>
                  <a:pt x="352" y="504"/>
                </a:lnTo>
                <a:lnTo>
                  <a:pt x="321" y="496"/>
                </a:lnTo>
                <a:lnTo>
                  <a:pt x="305" y="493"/>
                </a:lnTo>
                <a:lnTo>
                  <a:pt x="295" y="492"/>
                </a:lnTo>
                <a:lnTo>
                  <a:pt x="295" y="492"/>
                </a:lnTo>
                <a:lnTo>
                  <a:pt x="288" y="494"/>
                </a:lnTo>
                <a:lnTo>
                  <a:pt x="278" y="497"/>
                </a:lnTo>
                <a:lnTo>
                  <a:pt x="267" y="500"/>
                </a:lnTo>
                <a:lnTo>
                  <a:pt x="264" y="501"/>
                </a:lnTo>
                <a:lnTo>
                  <a:pt x="262" y="500"/>
                </a:lnTo>
                <a:lnTo>
                  <a:pt x="262" y="500"/>
                </a:lnTo>
                <a:lnTo>
                  <a:pt x="260" y="498"/>
                </a:lnTo>
                <a:lnTo>
                  <a:pt x="255" y="496"/>
                </a:lnTo>
                <a:lnTo>
                  <a:pt x="243" y="492"/>
                </a:lnTo>
                <a:lnTo>
                  <a:pt x="226" y="488"/>
                </a:lnTo>
                <a:lnTo>
                  <a:pt x="234" y="471"/>
                </a:lnTo>
                <a:lnTo>
                  <a:pt x="234" y="471"/>
                </a:lnTo>
                <a:lnTo>
                  <a:pt x="253" y="462"/>
                </a:lnTo>
                <a:lnTo>
                  <a:pt x="287" y="447"/>
                </a:lnTo>
                <a:lnTo>
                  <a:pt x="287" y="447"/>
                </a:lnTo>
                <a:lnTo>
                  <a:pt x="295" y="444"/>
                </a:lnTo>
                <a:lnTo>
                  <a:pt x="304" y="442"/>
                </a:lnTo>
                <a:lnTo>
                  <a:pt x="323" y="439"/>
                </a:lnTo>
                <a:lnTo>
                  <a:pt x="341" y="438"/>
                </a:lnTo>
                <a:lnTo>
                  <a:pt x="347" y="437"/>
                </a:lnTo>
                <a:lnTo>
                  <a:pt x="352" y="435"/>
                </a:lnTo>
                <a:lnTo>
                  <a:pt x="352" y="435"/>
                </a:lnTo>
                <a:lnTo>
                  <a:pt x="361" y="431"/>
                </a:lnTo>
                <a:lnTo>
                  <a:pt x="371" y="427"/>
                </a:lnTo>
                <a:lnTo>
                  <a:pt x="384" y="423"/>
                </a:lnTo>
                <a:lnTo>
                  <a:pt x="384" y="423"/>
                </a:lnTo>
                <a:lnTo>
                  <a:pt x="387" y="427"/>
                </a:lnTo>
                <a:lnTo>
                  <a:pt x="396" y="436"/>
                </a:lnTo>
                <a:lnTo>
                  <a:pt x="403" y="442"/>
                </a:lnTo>
                <a:lnTo>
                  <a:pt x="410" y="448"/>
                </a:lnTo>
                <a:lnTo>
                  <a:pt x="419" y="454"/>
                </a:lnTo>
                <a:lnTo>
                  <a:pt x="429" y="459"/>
                </a:lnTo>
                <a:lnTo>
                  <a:pt x="429" y="459"/>
                </a:lnTo>
                <a:lnTo>
                  <a:pt x="438" y="462"/>
                </a:lnTo>
                <a:lnTo>
                  <a:pt x="444" y="463"/>
                </a:lnTo>
                <a:lnTo>
                  <a:pt x="448" y="462"/>
                </a:lnTo>
                <a:lnTo>
                  <a:pt x="450" y="460"/>
                </a:lnTo>
                <a:lnTo>
                  <a:pt x="450" y="457"/>
                </a:lnTo>
                <a:lnTo>
                  <a:pt x="450" y="454"/>
                </a:lnTo>
                <a:lnTo>
                  <a:pt x="449" y="451"/>
                </a:lnTo>
                <a:lnTo>
                  <a:pt x="449" y="451"/>
                </a:lnTo>
                <a:lnTo>
                  <a:pt x="474" y="422"/>
                </a:lnTo>
                <a:lnTo>
                  <a:pt x="498" y="390"/>
                </a:lnTo>
                <a:lnTo>
                  <a:pt x="498" y="390"/>
                </a:lnTo>
                <a:close/>
                <a:moveTo>
                  <a:pt x="319" y="532"/>
                </a:moveTo>
                <a:lnTo>
                  <a:pt x="319" y="532"/>
                </a:lnTo>
                <a:lnTo>
                  <a:pt x="328" y="532"/>
                </a:lnTo>
                <a:lnTo>
                  <a:pt x="339" y="534"/>
                </a:lnTo>
                <a:lnTo>
                  <a:pt x="352" y="536"/>
                </a:lnTo>
                <a:lnTo>
                  <a:pt x="352" y="536"/>
                </a:lnTo>
                <a:lnTo>
                  <a:pt x="359" y="538"/>
                </a:lnTo>
                <a:lnTo>
                  <a:pt x="366" y="541"/>
                </a:lnTo>
                <a:lnTo>
                  <a:pt x="377" y="547"/>
                </a:lnTo>
                <a:lnTo>
                  <a:pt x="387" y="552"/>
                </a:lnTo>
                <a:lnTo>
                  <a:pt x="396" y="557"/>
                </a:lnTo>
                <a:lnTo>
                  <a:pt x="396" y="557"/>
                </a:lnTo>
                <a:lnTo>
                  <a:pt x="409" y="561"/>
                </a:lnTo>
                <a:lnTo>
                  <a:pt x="424" y="565"/>
                </a:lnTo>
                <a:lnTo>
                  <a:pt x="441" y="569"/>
                </a:lnTo>
                <a:lnTo>
                  <a:pt x="441" y="569"/>
                </a:lnTo>
                <a:lnTo>
                  <a:pt x="438" y="571"/>
                </a:lnTo>
                <a:lnTo>
                  <a:pt x="431" y="578"/>
                </a:lnTo>
                <a:lnTo>
                  <a:pt x="428" y="581"/>
                </a:lnTo>
                <a:lnTo>
                  <a:pt x="425" y="585"/>
                </a:lnTo>
                <a:lnTo>
                  <a:pt x="424" y="589"/>
                </a:lnTo>
                <a:lnTo>
                  <a:pt x="425" y="593"/>
                </a:lnTo>
                <a:lnTo>
                  <a:pt x="425" y="593"/>
                </a:lnTo>
                <a:lnTo>
                  <a:pt x="426" y="596"/>
                </a:lnTo>
                <a:lnTo>
                  <a:pt x="426" y="599"/>
                </a:lnTo>
                <a:lnTo>
                  <a:pt x="424" y="606"/>
                </a:lnTo>
                <a:lnTo>
                  <a:pt x="423" y="608"/>
                </a:lnTo>
                <a:lnTo>
                  <a:pt x="422" y="610"/>
                </a:lnTo>
                <a:lnTo>
                  <a:pt x="423" y="612"/>
                </a:lnTo>
                <a:lnTo>
                  <a:pt x="425" y="614"/>
                </a:lnTo>
                <a:lnTo>
                  <a:pt x="425" y="614"/>
                </a:lnTo>
                <a:lnTo>
                  <a:pt x="428" y="615"/>
                </a:lnTo>
                <a:lnTo>
                  <a:pt x="432" y="616"/>
                </a:lnTo>
                <a:lnTo>
                  <a:pt x="440" y="615"/>
                </a:lnTo>
                <a:lnTo>
                  <a:pt x="449" y="614"/>
                </a:lnTo>
                <a:lnTo>
                  <a:pt x="449" y="614"/>
                </a:lnTo>
                <a:lnTo>
                  <a:pt x="449" y="618"/>
                </a:lnTo>
                <a:lnTo>
                  <a:pt x="450" y="627"/>
                </a:lnTo>
                <a:lnTo>
                  <a:pt x="452" y="640"/>
                </a:lnTo>
                <a:lnTo>
                  <a:pt x="454" y="647"/>
                </a:lnTo>
                <a:lnTo>
                  <a:pt x="457" y="654"/>
                </a:lnTo>
                <a:lnTo>
                  <a:pt x="457" y="654"/>
                </a:lnTo>
                <a:lnTo>
                  <a:pt x="463" y="666"/>
                </a:lnTo>
                <a:lnTo>
                  <a:pt x="467" y="675"/>
                </a:lnTo>
                <a:lnTo>
                  <a:pt x="471" y="682"/>
                </a:lnTo>
                <a:lnTo>
                  <a:pt x="478" y="687"/>
                </a:lnTo>
                <a:lnTo>
                  <a:pt x="478" y="687"/>
                </a:lnTo>
                <a:lnTo>
                  <a:pt x="486" y="691"/>
                </a:lnTo>
                <a:lnTo>
                  <a:pt x="492" y="694"/>
                </a:lnTo>
                <a:lnTo>
                  <a:pt x="498" y="695"/>
                </a:lnTo>
                <a:lnTo>
                  <a:pt x="498" y="695"/>
                </a:lnTo>
                <a:lnTo>
                  <a:pt x="497" y="701"/>
                </a:lnTo>
                <a:lnTo>
                  <a:pt x="494" y="716"/>
                </a:lnTo>
                <a:lnTo>
                  <a:pt x="492" y="733"/>
                </a:lnTo>
                <a:lnTo>
                  <a:pt x="493" y="740"/>
                </a:lnTo>
                <a:lnTo>
                  <a:pt x="494" y="744"/>
                </a:lnTo>
                <a:lnTo>
                  <a:pt x="494" y="744"/>
                </a:lnTo>
                <a:lnTo>
                  <a:pt x="502" y="755"/>
                </a:lnTo>
                <a:lnTo>
                  <a:pt x="510" y="764"/>
                </a:lnTo>
                <a:lnTo>
                  <a:pt x="510" y="764"/>
                </a:lnTo>
                <a:lnTo>
                  <a:pt x="514" y="768"/>
                </a:lnTo>
                <a:lnTo>
                  <a:pt x="517" y="775"/>
                </a:lnTo>
                <a:lnTo>
                  <a:pt x="519" y="779"/>
                </a:lnTo>
                <a:lnTo>
                  <a:pt x="520" y="784"/>
                </a:lnTo>
                <a:lnTo>
                  <a:pt x="519" y="790"/>
                </a:lnTo>
                <a:lnTo>
                  <a:pt x="518" y="797"/>
                </a:lnTo>
                <a:lnTo>
                  <a:pt x="518" y="797"/>
                </a:lnTo>
                <a:lnTo>
                  <a:pt x="517" y="803"/>
                </a:lnTo>
                <a:lnTo>
                  <a:pt x="516" y="808"/>
                </a:lnTo>
                <a:lnTo>
                  <a:pt x="517" y="815"/>
                </a:lnTo>
                <a:lnTo>
                  <a:pt x="516" y="819"/>
                </a:lnTo>
                <a:lnTo>
                  <a:pt x="516" y="822"/>
                </a:lnTo>
                <a:lnTo>
                  <a:pt x="514" y="825"/>
                </a:lnTo>
                <a:lnTo>
                  <a:pt x="510" y="829"/>
                </a:lnTo>
                <a:lnTo>
                  <a:pt x="510" y="829"/>
                </a:lnTo>
                <a:lnTo>
                  <a:pt x="503" y="835"/>
                </a:lnTo>
                <a:lnTo>
                  <a:pt x="499" y="837"/>
                </a:lnTo>
                <a:lnTo>
                  <a:pt x="497" y="839"/>
                </a:lnTo>
                <a:lnTo>
                  <a:pt x="494" y="845"/>
                </a:lnTo>
                <a:lnTo>
                  <a:pt x="494" y="845"/>
                </a:lnTo>
                <a:lnTo>
                  <a:pt x="492" y="852"/>
                </a:lnTo>
                <a:lnTo>
                  <a:pt x="493" y="860"/>
                </a:lnTo>
                <a:lnTo>
                  <a:pt x="493" y="867"/>
                </a:lnTo>
                <a:lnTo>
                  <a:pt x="494" y="874"/>
                </a:lnTo>
                <a:lnTo>
                  <a:pt x="494" y="898"/>
                </a:lnTo>
                <a:lnTo>
                  <a:pt x="275" y="797"/>
                </a:lnTo>
                <a:lnTo>
                  <a:pt x="275" y="797"/>
                </a:lnTo>
                <a:lnTo>
                  <a:pt x="283" y="789"/>
                </a:lnTo>
                <a:lnTo>
                  <a:pt x="289" y="784"/>
                </a:lnTo>
                <a:lnTo>
                  <a:pt x="290" y="782"/>
                </a:lnTo>
                <a:lnTo>
                  <a:pt x="291" y="780"/>
                </a:lnTo>
                <a:lnTo>
                  <a:pt x="291" y="780"/>
                </a:lnTo>
                <a:lnTo>
                  <a:pt x="291" y="767"/>
                </a:lnTo>
                <a:lnTo>
                  <a:pt x="292" y="759"/>
                </a:lnTo>
                <a:lnTo>
                  <a:pt x="291" y="752"/>
                </a:lnTo>
                <a:lnTo>
                  <a:pt x="291" y="752"/>
                </a:lnTo>
                <a:lnTo>
                  <a:pt x="289" y="745"/>
                </a:lnTo>
                <a:lnTo>
                  <a:pt x="287" y="739"/>
                </a:lnTo>
                <a:lnTo>
                  <a:pt x="283" y="732"/>
                </a:lnTo>
                <a:lnTo>
                  <a:pt x="303" y="622"/>
                </a:lnTo>
                <a:lnTo>
                  <a:pt x="303" y="622"/>
                </a:lnTo>
                <a:lnTo>
                  <a:pt x="307" y="618"/>
                </a:lnTo>
                <a:lnTo>
                  <a:pt x="310" y="614"/>
                </a:lnTo>
                <a:lnTo>
                  <a:pt x="311" y="612"/>
                </a:lnTo>
                <a:lnTo>
                  <a:pt x="311" y="610"/>
                </a:lnTo>
                <a:lnTo>
                  <a:pt x="311" y="610"/>
                </a:lnTo>
                <a:lnTo>
                  <a:pt x="312" y="595"/>
                </a:lnTo>
                <a:lnTo>
                  <a:pt x="315" y="569"/>
                </a:lnTo>
                <a:lnTo>
                  <a:pt x="319" y="532"/>
                </a:lnTo>
                <a:lnTo>
                  <a:pt x="319" y="532"/>
                </a:lnTo>
                <a:close/>
                <a:moveTo>
                  <a:pt x="258" y="679"/>
                </a:moveTo>
                <a:lnTo>
                  <a:pt x="254" y="740"/>
                </a:lnTo>
                <a:lnTo>
                  <a:pt x="254" y="740"/>
                </a:lnTo>
                <a:lnTo>
                  <a:pt x="246" y="740"/>
                </a:lnTo>
                <a:lnTo>
                  <a:pt x="239" y="741"/>
                </a:lnTo>
                <a:lnTo>
                  <a:pt x="236" y="742"/>
                </a:lnTo>
                <a:lnTo>
                  <a:pt x="234" y="744"/>
                </a:lnTo>
                <a:lnTo>
                  <a:pt x="234" y="744"/>
                </a:lnTo>
                <a:lnTo>
                  <a:pt x="231" y="751"/>
                </a:lnTo>
                <a:lnTo>
                  <a:pt x="229" y="760"/>
                </a:lnTo>
                <a:lnTo>
                  <a:pt x="226" y="772"/>
                </a:lnTo>
                <a:lnTo>
                  <a:pt x="226" y="772"/>
                </a:lnTo>
                <a:lnTo>
                  <a:pt x="225" y="771"/>
                </a:lnTo>
                <a:lnTo>
                  <a:pt x="221" y="766"/>
                </a:lnTo>
                <a:lnTo>
                  <a:pt x="217" y="759"/>
                </a:lnTo>
                <a:lnTo>
                  <a:pt x="215" y="754"/>
                </a:lnTo>
                <a:lnTo>
                  <a:pt x="214" y="748"/>
                </a:lnTo>
                <a:lnTo>
                  <a:pt x="214" y="748"/>
                </a:lnTo>
                <a:lnTo>
                  <a:pt x="214" y="742"/>
                </a:lnTo>
                <a:lnTo>
                  <a:pt x="214" y="737"/>
                </a:lnTo>
                <a:lnTo>
                  <a:pt x="215" y="732"/>
                </a:lnTo>
                <a:lnTo>
                  <a:pt x="217" y="727"/>
                </a:lnTo>
                <a:lnTo>
                  <a:pt x="222" y="720"/>
                </a:lnTo>
                <a:lnTo>
                  <a:pt x="226" y="715"/>
                </a:lnTo>
                <a:lnTo>
                  <a:pt x="226" y="715"/>
                </a:lnTo>
                <a:lnTo>
                  <a:pt x="244" y="694"/>
                </a:lnTo>
                <a:lnTo>
                  <a:pt x="258" y="679"/>
                </a:lnTo>
                <a:lnTo>
                  <a:pt x="258" y="679"/>
                </a:lnTo>
                <a:close/>
                <a:moveTo>
                  <a:pt x="230" y="967"/>
                </a:moveTo>
                <a:lnTo>
                  <a:pt x="230" y="967"/>
                </a:lnTo>
                <a:lnTo>
                  <a:pt x="230" y="966"/>
                </a:lnTo>
                <a:lnTo>
                  <a:pt x="231" y="967"/>
                </a:lnTo>
                <a:lnTo>
                  <a:pt x="232" y="969"/>
                </a:lnTo>
                <a:lnTo>
                  <a:pt x="236" y="982"/>
                </a:lnTo>
                <a:lnTo>
                  <a:pt x="240" y="999"/>
                </a:lnTo>
                <a:lnTo>
                  <a:pt x="242" y="1016"/>
                </a:lnTo>
                <a:lnTo>
                  <a:pt x="242" y="1016"/>
                </a:lnTo>
                <a:lnTo>
                  <a:pt x="243" y="1036"/>
                </a:lnTo>
                <a:lnTo>
                  <a:pt x="242" y="1063"/>
                </a:lnTo>
                <a:lnTo>
                  <a:pt x="241" y="1079"/>
                </a:lnTo>
                <a:lnTo>
                  <a:pt x="238" y="1094"/>
                </a:lnTo>
                <a:lnTo>
                  <a:pt x="235" y="1110"/>
                </a:lnTo>
                <a:lnTo>
                  <a:pt x="230" y="1126"/>
                </a:lnTo>
                <a:lnTo>
                  <a:pt x="230" y="1126"/>
                </a:lnTo>
                <a:lnTo>
                  <a:pt x="223" y="1142"/>
                </a:lnTo>
                <a:lnTo>
                  <a:pt x="212" y="1159"/>
                </a:lnTo>
                <a:lnTo>
                  <a:pt x="206" y="1168"/>
                </a:lnTo>
                <a:lnTo>
                  <a:pt x="198" y="1178"/>
                </a:lnTo>
                <a:lnTo>
                  <a:pt x="191" y="1186"/>
                </a:lnTo>
                <a:lnTo>
                  <a:pt x="182" y="1194"/>
                </a:lnTo>
                <a:lnTo>
                  <a:pt x="174" y="1201"/>
                </a:lnTo>
                <a:lnTo>
                  <a:pt x="165" y="1207"/>
                </a:lnTo>
                <a:lnTo>
                  <a:pt x="156" y="1213"/>
                </a:lnTo>
                <a:lnTo>
                  <a:pt x="146" y="1217"/>
                </a:lnTo>
                <a:lnTo>
                  <a:pt x="135" y="1220"/>
                </a:lnTo>
                <a:lnTo>
                  <a:pt x="125" y="1221"/>
                </a:lnTo>
                <a:lnTo>
                  <a:pt x="114" y="1221"/>
                </a:lnTo>
                <a:lnTo>
                  <a:pt x="104" y="1219"/>
                </a:lnTo>
                <a:lnTo>
                  <a:pt x="104" y="1219"/>
                </a:lnTo>
                <a:lnTo>
                  <a:pt x="99" y="1217"/>
                </a:lnTo>
                <a:lnTo>
                  <a:pt x="94" y="1215"/>
                </a:lnTo>
                <a:lnTo>
                  <a:pt x="89" y="1212"/>
                </a:lnTo>
                <a:lnTo>
                  <a:pt x="85" y="1208"/>
                </a:lnTo>
                <a:lnTo>
                  <a:pt x="76" y="1199"/>
                </a:lnTo>
                <a:lnTo>
                  <a:pt x="69" y="1188"/>
                </a:lnTo>
                <a:lnTo>
                  <a:pt x="64" y="1176"/>
                </a:lnTo>
                <a:lnTo>
                  <a:pt x="59" y="1161"/>
                </a:lnTo>
                <a:lnTo>
                  <a:pt x="55" y="1147"/>
                </a:lnTo>
                <a:lnTo>
                  <a:pt x="52" y="1131"/>
                </a:lnTo>
                <a:lnTo>
                  <a:pt x="50" y="1115"/>
                </a:lnTo>
                <a:lnTo>
                  <a:pt x="49" y="1098"/>
                </a:lnTo>
                <a:lnTo>
                  <a:pt x="49" y="1081"/>
                </a:lnTo>
                <a:lnTo>
                  <a:pt x="50" y="1065"/>
                </a:lnTo>
                <a:lnTo>
                  <a:pt x="52" y="1050"/>
                </a:lnTo>
                <a:lnTo>
                  <a:pt x="55" y="1034"/>
                </a:lnTo>
                <a:lnTo>
                  <a:pt x="58" y="1020"/>
                </a:lnTo>
                <a:lnTo>
                  <a:pt x="63" y="1008"/>
                </a:lnTo>
                <a:lnTo>
                  <a:pt x="63" y="1008"/>
                </a:lnTo>
                <a:lnTo>
                  <a:pt x="68" y="997"/>
                </a:lnTo>
                <a:lnTo>
                  <a:pt x="74" y="987"/>
                </a:lnTo>
                <a:lnTo>
                  <a:pt x="82" y="976"/>
                </a:lnTo>
                <a:lnTo>
                  <a:pt x="89" y="968"/>
                </a:lnTo>
                <a:lnTo>
                  <a:pt x="96" y="960"/>
                </a:lnTo>
                <a:lnTo>
                  <a:pt x="104" y="953"/>
                </a:lnTo>
                <a:lnTo>
                  <a:pt x="119" y="940"/>
                </a:lnTo>
                <a:lnTo>
                  <a:pt x="132" y="931"/>
                </a:lnTo>
                <a:lnTo>
                  <a:pt x="145" y="925"/>
                </a:lnTo>
                <a:lnTo>
                  <a:pt x="157" y="918"/>
                </a:lnTo>
                <a:lnTo>
                  <a:pt x="157" y="918"/>
                </a:lnTo>
                <a:lnTo>
                  <a:pt x="158" y="918"/>
                </a:lnTo>
                <a:lnTo>
                  <a:pt x="159" y="920"/>
                </a:lnTo>
                <a:lnTo>
                  <a:pt x="158" y="926"/>
                </a:lnTo>
                <a:lnTo>
                  <a:pt x="157" y="933"/>
                </a:lnTo>
                <a:lnTo>
                  <a:pt x="157" y="939"/>
                </a:lnTo>
                <a:lnTo>
                  <a:pt x="157" y="939"/>
                </a:lnTo>
                <a:lnTo>
                  <a:pt x="159" y="947"/>
                </a:lnTo>
                <a:lnTo>
                  <a:pt x="163" y="958"/>
                </a:lnTo>
                <a:lnTo>
                  <a:pt x="169" y="971"/>
                </a:lnTo>
                <a:lnTo>
                  <a:pt x="169" y="971"/>
                </a:lnTo>
                <a:lnTo>
                  <a:pt x="160" y="1002"/>
                </a:lnTo>
                <a:lnTo>
                  <a:pt x="149" y="1040"/>
                </a:lnTo>
                <a:lnTo>
                  <a:pt x="149" y="1040"/>
                </a:lnTo>
                <a:lnTo>
                  <a:pt x="148" y="1044"/>
                </a:lnTo>
                <a:lnTo>
                  <a:pt x="146" y="1046"/>
                </a:lnTo>
                <a:lnTo>
                  <a:pt x="144" y="1049"/>
                </a:lnTo>
                <a:lnTo>
                  <a:pt x="142" y="1051"/>
                </a:lnTo>
                <a:lnTo>
                  <a:pt x="136" y="1052"/>
                </a:lnTo>
                <a:lnTo>
                  <a:pt x="132" y="1053"/>
                </a:lnTo>
                <a:lnTo>
                  <a:pt x="132" y="1053"/>
                </a:lnTo>
                <a:lnTo>
                  <a:pt x="130" y="1054"/>
                </a:lnTo>
                <a:lnTo>
                  <a:pt x="129" y="1056"/>
                </a:lnTo>
                <a:lnTo>
                  <a:pt x="127" y="1063"/>
                </a:lnTo>
                <a:lnTo>
                  <a:pt x="124" y="1077"/>
                </a:lnTo>
                <a:lnTo>
                  <a:pt x="124" y="1077"/>
                </a:lnTo>
                <a:lnTo>
                  <a:pt x="124" y="1080"/>
                </a:lnTo>
                <a:lnTo>
                  <a:pt x="127" y="1084"/>
                </a:lnTo>
                <a:lnTo>
                  <a:pt x="130" y="1089"/>
                </a:lnTo>
                <a:lnTo>
                  <a:pt x="135" y="1094"/>
                </a:lnTo>
                <a:lnTo>
                  <a:pt x="140" y="1098"/>
                </a:lnTo>
                <a:lnTo>
                  <a:pt x="146" y="1102"/>
                </a:lnTo>
                <a:lnTo>
                  <a:pt x="152" y="1104"/>
                </a:lnTo>
                <a:lnTo>
                  <a:pt x="157" y="1105"/>
                </a:lnTo>
                <a:lnTo>
                  <a:pt x="157" y="1105"/>
                </a:lnTo>
                <a:lnTo>
                  <a:pt x="161" y="1104"/>
                </a:lnTo>
                <a:lnTo>
                  <a:pt x="164" y="1103"/>
                </a:lnTo>
                <a:lnTo>
                  <a:pt x="167" y="1101"/>
                </a:lnTo>
                <a:lnTo>
                  <a:pt x="168" y="1099"/>
                </a:lnTo>
                <a:lnTo>
                  <a:pt x="169" y="1095"/>
                </a:lnTo>
                <a:lnTo>
                  <a:pt x="169" y="1093"/>
                </a:lnTo>
                <a:lnTo>
                  <a:pt x="193" y="1065"/>
                </a:lnTo>
                <a:lnTo>
                  <a:pt x="226" y="1065"/>
                </a:lnTo>
                <a:lnTo>
                  <a:pt x="226" y="1065"/>
                </a:lnTo>
                <a:lnTo>
                  <a:pt x="226" y="1062"/>
                </a:lnTo>
                <a:lnTo>
                  <a:pt x="225" y="1058"/>
                </a:lnTo>
                <a:lnTo>
                  <a:pt x="226" y="1053"/>
                </a:lnTo>
                <a:lnTo>
                  <a:pt x="226" y="1053"/>
                </a:lnTo>
                <a:lnTo>
                  <a:pt x="225" y="1051"/>
                </a:lnTo>
                <a:lnTo>
                  <a:pt x="223" y="1047"/>
                </a:lnTo>
                <a:lnTo>
                  <a:pt x="214" y="1043"/>
                </a:lnTo>
                <a:lnTo>
                  <a:pt x="206" y="1041"/>
                </a:lnTo>
                <a:lnTo>
                  <a:pt x="201" y="1040"/>
                </a:lnTo>
                <a:lnTo>
                  <a:pt x="201" y="1040"/>
                </a:lnTo>
                <a:lnTo>
                  <a:pt x="216" y="1006"/>
                </a:lnTo>
                <a:lnTo>
                  <a:pt x="230" y="967"/>
                </a:lnTo>
                <a:lnTo>
                  <a:pt x="230" y="967"/>
                </a:lnTo>
                <a:close/>
                <a:moveTo>
                  <a:pt x="665" y="1122"/>
                </a:moveTo>
                <a:lnTo>
                  <a:pt x="677" y="1154"/>
                </a:lnTo>
                <a:lnTo>
                  <a:pt x="693" y="1183"/>
                </a:lnTo>
                <a:lnTo>
                  <a:pt x="693" y="1183"/>
                </a:lnTo>
                <a:lnTo>
                  <a:pt x="690" y="1186"/>
                </a:lnTo>
                <a:lnTo>
                  <a:pt x="680" y="1193"/>
                </a:lnTo>
                <a:lnTo>
                  <a:pt x="674" y="1196"/>
                </a:lnTo>
                <a:lnTo>
                  <a:pt x="667" y="1199"/>
                </a:lnTo>
                <a:lnTo>
                  <a:pt x="658" y="1202"/>
                </a:lnTo>
                <a:lnTo>
                  <a:pt x="648" y="1203"/>
                </a:lnTo>
                <a:lnTo>
                  <a:pt x="648" y="1203"/>
                </a:lnTo>
                <a:lnTo>
                  <a:pt x="639" y="1203"/>
                </a:lnTo>
                <a:lnTo>
                  <a:pt x="633" y="1202"/>
                </a:lnTo>
                <a:lnTo>
                  <a:pt x="627" y="1199"/>
                </a:lnTo>
                <a:lnTo>
                  <a:pt x="624" y="1196"/>
                </a:lnTo>
                <a:lnTo>
                  <a:pt x="621" y="1193"/>
                </a:lnTo>
                <a:lnTo>
                  <a:pt x="619" y="1190"/>
                </a:lnTo>
                <a:lnTo>
                  <a:pt x="616" y="1183"/>
                </a:lnTo>
                <a:lnTo>
                  <a:pt x="616" y="1183"/>
                </a:lnTo>
                <a:lnTo>
                  <a:pt x="615" y="1180"/>
                </a:lnTo>
                <a:lnTo>
                  <a:pt x="613" y="1178"/>
                </a:lnTo>
                <a:lnTo>
                  <a:pt x="609" y="1176"/>
                </a:lnTo>
                <a:lnTo>
                  <a:pt x="605" y="1174"/>
                </a:lnTo>
                <a:lnTo>
                  <a:pt x="604" y="1174"/>
                </a:lnTo>
                <a:lnTo>
                  <a:pt x="612" y="1126"/>
                </a:lnTo>
                <a:lnTo>
                  <a:pt x="612" y="1126"/>
                </a:lnTo>
                <a:lnTo>
                  <a:pt x="624" y="1128"/>
                </a:lnTo>
                <a:lnTo>
                  <a:pt x="640" y="1130"/>
                </a:lnTo>
                <a:lnTo>
                  <a:pt x="640" y="1130"/>
                </a:lnTo>
                <a:lnTo>
                  <a:pt x="643" y="1130"/>
                </a:lnTo>
                <a:lnTo>
                  <a:pt x="646" y="1129"/>
                </a:lnTo>
                <a:lnTo>
                  <a:pt x="654" y="1126"/>
                </a:lnTo>
                <a:lnTo>
                  <a:pt x="665" y="1122"/>
                </a:lnTo>
                <a:lnTo>
                  <a:pt x="665" y="1122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792971B2-E4B4-44D1-B6DC-52DE6AA62F34}"/>
              </a:ext>
            </a:extLst>
          </p:cNvPr>
          <p:cNvSpPr>
            <a:spLocks noEditPoints="1"/>
          </p:cNvSpPr>
          <p:nvPr/>
        </p:nvSpPr>
        <p:spPr bwMode="auto">
          <a:xfrm>
            <a:off x="8235594" y="2744405"/>
            <a:ext cx="838080" cy="1666365"/>
          </a:xfrm>
          <a:custGeom>
            <a:avLst/>
            <a:gdLst>
              <a:gd name="T0" fmla="*/ 189 w 599"/>
              <a:gd name="T1" fmla="*/ 11 h 1191"/>
              <a:gd name="T2" fmla="*/ 99 w 599"/>
              <a:gd name="T3" fmla="*/ 18 h 1191"/>
              <a:gd name="T4" fmla="*/ 79 w 599"/>
              <a:gd name="T5" fmla="*/ 66 h 1191"/>
              <a:gd name="T6" fmla="*/ 38 w 599"/>
              <a:gd name="T7" fmla="*/ 121 h 1191"/>
              <a:gd name="T8" fmla="*/ 77 w 599"/>
              <a:gd name="T9" fmla="*/ 149 h 1191"/>
              <a:gd name="T10" fmla="*/ 98 w 599"/>
              <a:gd name="T11" fmla="*/ 180 h 1191"/>
              <a:gd name="T12" fmla="*/ 50 w 599"/>
              <a:gd name="T13" fmla="*/ 215 h 1191"/>
              <a:gd name="T14" fmla="*/ 6 w 599"/>
              <a:gd name="T15" fmla="*/ 309 h 1191"/>
              <a:gd name="T16" fmla="*/ 14 w 599"/>
              <a:gd name="T17" fmla="*/ 525 h 1191"/>
              <a:gd name="T18" fmla="*/ 21 w 599"/>
              <a:gd name="T19" fmla="*/ 684 h 1191"/>
              <a:gd name="T20" fmla="*/ 11 w 599"/>
              <a:gd name="T21" fmla="*/ 984 h 1191"/>
              <a:gd name="T22" fmla="*/ 42 w 599"/>
              <a:gd name="T23" fmla="*/ 1123 h 1191"/>
              <a:gd name="T24" fmla="*/ 32 w 599"/>
              <a:gd name="T25" fmla="*/ 1169 h 1191"/>
              <a:gd name="T26" fmla="*/ 95 w 599"/>
              <a:gd name="T27" fmla="*/ 1174 h 1191"/>
              <a:gd name="T28" fmla="*/ 92 w 599"/>
              <a:gd name="T29" fmla="*/ 1123 h 1191"/>
              <a:gd name="T30" fmla="*/ 88 w 599"/>
              <a:gd name="T31" fmla="*/ 900 h 1191"/>
              <a:gd name="T32" fmla="*/ 154 w 599"/>
              <a:gd name="T33" fmla="*/ 732 h 1191"/>
              <a:gd name="T34" fmla="*/ 178 w 599"/>
              <a:gd name="T35" fmla="*/ 907 h 1191"/>
              <a:gd name="T36" fmla="*/ 187 w 599"/>
              <a:gd name="T37" fmla="*/ 1101 h 1191"/>
              <a:gd name="T38" fmla="*/ 199 w 599"/>
              <a:gd name="T39" fmla="*/ 1162 h 1191"/>
              <a:gd name="T40" fmla="*/ 290 w 599"/>
              <a:gd name="T41" fmla="*/ 1167 h 1191"/>
              <a:gd name="T42" fmla="*/ 246 w 599"/>
              <a:gd name="T43" fmla="*/ 1115 h 1191"/>
              <a:gd name="T44" fmla="*/ 249 w 599"/>
              <a:gd name="T45" fmla="*/ 1099 h 1191"/>
              <a:gd name="T46" fmla="*/ 260 w 599"/>
              <a:gd name="T47" fmla="*/ 976 h 1191"/>
              <a:gd name="T48" fmla="*/ 276 w 599"/>
              <a:gd name="T49" fmla="*/ 749 h 1191"/>
              <a:gd name="T50" fmla="*/ 339 w 599"/>
              <a:gd name="T51" fmla="*/ 749 h 1191"/>
              <a:gd name="T52" fmla="*/ 334 w 599"/>
              <a:gd name="T53" fmla="*/ 810 h 1191"/>
              <a:gd name="T54" fmla="*/ 349 w 599"/>
              <a:gd name="T55" fmla="*/ 816 h 1191"/>
              <a:gd name="T56" fmla="*/ 366 w 599"/>
              <a:gd name="T57" fmla="*/ 928 h 1191"/>
              <a:gd name="T58" fmla="*/ 367 w 599"/>
              <a:gd name="T59" fmla="*/ 963 h 1191"/>
              <a:gd name="T60" fmla="*/ 383 w 599"/>
              <a:gd name="T61" fmla="*/ 1017 h 1191"/>
              <a:gd name="T62" fmla="*/ 380 w 599"/>
              <a:gd name="T63" fmla="*/ 1083 h 1191"/>
              <a:gd name="T64" fmla="*/ 340 w 599"/>
              <a:gd name="T65" fmla="*/ 1118 h 1191"/>
              <a:gd name="T66" fmla="*/ 395 w 599"/>
              <a:gd name="T67" fmla="*/ 1116 h 1191"/>
              <a:gd name="T68" fmla="*/ 421 w 599"/>
              <a:gd name="T69" fmla="*/ 1091 h 1191"/>
              <a:gd name="T70" fmla="*/ 455 w 599"/>
              <a:gd name="T71" fmla="*/ 1171 h 1191"/>
              <a:gd name="T72" fmla="*/ 497 w 599"/>
              <a:gd name="T73" fmla="*/ 1190 h 1191"/>
              <a:gd name="T74" fmla="*/ 513 w 599"/>
              <a:gd name="T75" fmla="*/ 1158 h 1191"/>
              <a:gd name="T76" fmla="*/ 522 w 599"/>
              <a:gd name="T77" fmla="*/ 1069 h 1191"/>
              <a:gd name="T78" fmla="*/ 510 w 599"/>
              <a:gd name="T79" fmla="*/ 950 h 1191"/>
              <a:gd name="T80" fmla="*/ 529 w 599"/>
              <a:gd name="T81" fmla="*/ 922 h 1191"/>
              <a:gd name="T82" fmla="*/ 532 w 599"/>
              <a:gd name="T83" fmla="*/ 824 h 1191"/>
              <a:gd name="T84" fmla="*/ 568 w 599"/>
              <a:gd name="T85" fmla="*/ 821 h 1191"/>
              <a:gd name="T86" fmla="*/ 547 w 599"/>
              <a:gd name="T87" fmla="*/ 782 h 1191"/>
              <a:gd name="T88" fmla="*/ 477 w 599"/>
              <a:gd name="T89" fmla="*/ 765 h 1191"/>
              <a:gd name="T90" fmla="*/ 465 w 599"/>
              <a:gd name="T91" fmla="*/ 707 h 1191"/>
              <a:gd name="T92" fmla="*/ 482 w 599"/>
              <a:gd name="T93" fmla="*/ 648 h 1191"/>
              <a:gd name="T94" fmla="*/ 485 w 599"/>
              <a:gd name="T95" fmla="*/ 601 h 1191"/>
              <a:gd name="T96" fmla="*/ 522 w 599"/>
              <a:gd name="T97" fmla="*/ 518 h 1191"/>
              <a:gd name="T98" fmla="*/ 561 w 599"/>
              <a:gd name="T99" fmla="*/ 545 h 1191"/>
              <a:gd name="T100" fmla="*/ 583 w 599"/>
              <a:gd name="T101" fmla="*/ 559 h 1191"/>
              <a:gd name="T102" fmla="*/ 597 w 599"/>
              <a:gd name="T103" fmla="*/ 534 h 1191"/>
              <a:gd name="T104" fmla="*/ 597 w 599"/>
              <a:gd name="T105" fmla="*/ 483 h 1191"/>
              <a:gd name="T106" fmla="*/ 583 w 599"/>
              <a:gd name="T107" fmla="*/ 408 h 1191"/>
              <a:gd name="T108" fmla="*/ 491 w 599"/>
              <a:gd name="T109" fmla="*/ 305 h 1191"/>
              <a:gd name="T110" fmla="*/ 379 w 599"/>
              <a:gd name="T111" fmla="*/ 265 h 1191"/>
              <a:gd name="T112" fmla="*/ 306 w 599"/>
              <a:gd name="T113" fmla="*/ 197 h 1191"/>
              <a:gd name="T114" fmla="*/ 260 w 599"/>
              <a:gd name="T115" fmla="*/ 147 h 1191"/>
              <a:gd name="T116" fmla="*/ 245 w 599"/>
              <a:gd name="T117" fmla="*/ 77 h 1191"/>
              <a:gd name="T118" fmla="*/ 468 w 599"/>
              <a:gd name="T119" fmla="*/ 1115 h 1191"/>
              <a:gd name="T120" fmla="*/ 467 w 599"/>
              <a:gd name="T121" fmla="*/ 1162 h 1191"/>
              <a:gd name="T122" fmla="*/ 475 w 599"/>
              <a:gd name="T123" fmla="*/ 1011 h 1191"/>
              <a:gd name="T124" fmla="*/ 505 w 599"/>
              <a:gd name="T125" fmla="*/ 1138 h 1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99" h="1191">
                <a:moveTo>
                  <a:pt x="210" y="54"/>
                </a:moveTo>
                <a:lnTo>
                  <a:pt x="210" y="54"/>
                </a:lnTo>
                <a:lnTo>
                  <a:pt x="209" y="47"/>
                </a:lnTo>
                <a:lnTo>
                  <a:pt x="204" y="33"/>
                </a:lnTo>
                <a:lnTo>
                  <a:pt x="201" y="27"/>
                </a:lnTo>
                <a:lnTo>
                  <a:pt x="198" y="20"/>
                </a:lnTo>
                <a:lnTo>
                  <a:pt x="194" y="15"/>
                </a:lnTo>
                <a:lnTo>
                  <a:pt x="189" y="11"/>
                </a:lnTo>
                <a:lnTo>
                  <a:pt x="189" y="11"/>
                </a:lnTo>
                <a:lnTo>
                  <a:pt x="176" y="7"/>
                </a:lnTo>
                <a:lnTo>
                  <a:pt x="159" y="2"/>
                </a:lnTo>
                <a:lnTo>
                  <a:pt x="149" y="0"/>
                </a:lnTo>
                <a:lnTo>
                  <a:pt x="139" y="0"/>
                </a:lnTo>
                <a:lnTo>
                  <a:pt x="129" y="2"/>
                </a:lnTo>
                <a:lnTo>
                  <a:pt x="121" y="4"/>
                </a:lnTo>
                <a:lnTo>
                  <a:pt x="121" y="4"/>
                </a:lnTo>
                <a:lnTo>
                  <a:pt x="108" y="11"/>
                </a:lnTo>
                <a:lnTo>
                  <a:pt x="99" y="18"/>
                </a:lnTo>
                <a:lnTo>
                  <a:pt x="94" y="22"/>
                </a:lnTo>
                <a:lnTo>
                  <a:pt x="90" y="28"/>
                </a:lnTo>
                <a:lnTo>
                  <a:pt x="90" y="28"/>
                </a:lnTo>
                <a:lnTo>
                  <a:pt x="83" y="39"/>
                </a:lnTo>
                <a:lnTo>
                  <a:pt x="79" y="46"/>
                </a:lnTo>
                <a:lnTo>
                  <a:pt x="79" y="48"/>
                </a:lnTo>
                <a:lnTo>
                  <a:pt x="79" y="52"/>
                </a:lnTo>
                <a:lnTo>
                  <a:pt x="79" y="52"/>
                </a:lnTo>
                <a:lnTo>
                  <a:pt x="79" y="66"/>
                </a:lnTo>
                <a:lnTo>
                  <a:pt x="79" y="75"/>
                </a:lnTo>
                <a:lnTo>
                  <a:pt x="79" y="75"/>
                </a:lnTo>
                <a:lnTo>
                  <a:pt x="71" y="81"/>
                </a:lnTo>
                <a:lnTo>
                  <a:pt x="62" y="87"/>
                </a:lnTo>
                <a:lnTo>
                  <a:pt x="54" y="94"/>
                </a:lnTo>
                <a:lnTo>
                  <a:pt x="47" y="103"/>
                </a:lnTo>
                <a:lnTo>
                  <a:pt x="41" y="113"/>
                </a:lnTo>
                <a:lnTo>
                  <a:pt x="39" y="116"/>
                </a:lnTo>
                <a:lnTo>
                  <a:pt x="38" y="121"/>
                </a:lnTo>
                <a:lnTo>
                  <a:pt x="39" y="125"/>
                </a:lnTo>
                <a:lnTo>
                  <a:pt x="42" y="128"/>
                </a:lnTo>
                <a:lnTo>
                  <a:pt x="42" y="128"/>
                </a:lnTo>
                <a:lnTo>
                  <a:pt x="48" y="135"/>
                </a:lnTo>
                <a:lnTo>
                  <a:pt x="54" y="139"/>
                </a:lnTo>
                <a:lnTo>
                  <a:pt x="64" y="145"/>
                </a:lnTo>
                <a:lnTo>
                  <a:pt x="72" y="149"/>
                </a:lnTo>
                <a:lnTo>
                  <a:pt x="77" y="149"/>
                </a:lnTo>
                <a:lnTo>
                  <a:pt x="77" y="149"/>
                </a:lnTo>
                <a:lnTo>
                  <a:pt x="95" y="156"/>
                </a:lnTo>
                <a:lnTo>
                  <a:pt x="95" y="156"/>
                </a:lnTo>
                <a:lnTo>
                  <a:pt x="95" y="160"/>
                </a:lnTo>
                <a:lnTo>
                  <a:pt x="98" y="169"/>
                </a:lnTo>
                <a:lnTo>
                  <a:pt x="98" y="169"/>
                </a:lnTo>
                <a:lnTo>
                  <a:pt x="100" y="175"/>
                </a:lnTo>
                <a:lnTo>
                  <a:pt x="100" y="177"/>
                </a:lnTo>
                <a:lnTo>
                  <a:pt x="98" y="180"/>
                </a:lnTo>
                <a:lnTo>
                  <a:pt x="98" y="180"/>
                </a:lnTo>
                <a:lnTo>
                  <a:pt x="89" y="187"/>
                </a:lnTo>
                <a:lnTo>
                  <a:pt x="86" y="189"/>
                </a:lnTo>
                <a:lnTo>
                  <a:pt x="83" y="192"/>
                </a:lnTo>
                <a:lnTo>
                  <a:pt x="83" y="192"/>
                </a:lnTo>
                <a:lnTo>
                  <a:pt x="82" y="197"/>
                </a:lnTo>
                <a:lnTo>
                  <a:pt x="79" y="202"/>
                </a:lnTo>
                <a:lnTo>
                  <a:pt x="79" y="202"/>
                </a:lnTo>
                <a:lnTo>
                  <a:pt x="69" y="206"/>
                </a:lnTo>
                <a:lnTo>
                  <a:pt x="50" y="215"/>
                </a:lnTo>
                <a:lnTo>
                  <a:pt x="41" y="220"/>
                </a:lnTo>
                <a:lnTo>
                  <a:pt x="32" y="225"/>
                </a:lnTo>
                <a:lnTo>
                  <a:pt x="25" y="231"/>
                </a:lnTo>
                <a:lnTo>
                  <a:pt x="21" y="236"/>
                </a:lnTo>
                <a:lnTo>
                  <a:pt x="21" y="236"/>
                </a:lnTo>
                <a:lnTo>
                  <a:pt x="16" y="250"/>
                </a:lnTo>
                <a:lnTo>
                  <a:pt x="11" y="269"/>
                </a:lnTo>
                <a:lnTo>
                  <a:pt x="8" y="288"/>
                </a:lnTo>
                <a:lnTo>
                  <a:pt x="6" y="309"/>
                </a:lnTo>
                <a:lnTo>
                  <a:pt x="6" y="309"/>
                </a:lnTo>
                <a:lnTo>
                  <a:pt x="2" y="378"/>
                </a:lnTo>
                <a:lnTo>
                  <a:pt x="0" y="417"/>
                </a:lnTo>
                <a:lnTo>
                  <a:pt x="0" y="431"/>
                </a:lnTo>
                <a:lnTo>
                  <a:pt x="2" y="439"/>
                </a:lnTo>
                <a:lnTo>
                  <a:pt x="2" y="439"/>
                </a:lnTo>
                <a:lnTo>
                  <a:pt x="11" y="467"/>
                </a:lnTo>
                <a:lnTo>
                  <a:pt x="11" y="467"/>
                </a:lnTo>
                <a:lnTo>
                  <a:pt x="14" y="525"/>
                </a:lnTo>
                <a:lnTo>
                  <a:pt x="16" y="599"/>
                </a:lnTo>
                <a:lnTo>
                  <a:pt x="16" y="599"/>
                </a:lnTo>
                <a:lnTo>
                  <a:pt x="16" y="636"/>
                </a:lnTo>
                <a:lnTo>
                  <a:pt x="16" y="665"/>
                </a:lnTo>
                <a:lnTo>
                  <a:pt x="16" y="665"/>
                </a:lnTo>
                <a:lnTo>
                  <a:pt x="16" y="670"/>
                </a:lnTo>
                <a:lnTo>
                  <a:pt x="16" y="675"/>
                </a:lnTo>
                <a:lnTo>
                  <a:pt x="19" y="681"/>
                </a:lnTo>
                <a:lnTo>
                  <a:pt x="21" y="684"/>
                </a:lnTo>
                <a:lnTo>
                  <a:pt x="22" y="685"/>
                </a:lnTo>
                <a:lnTo>
                  <a:pt x="30" y="685"/>
                </a:lnTo>
                <a:lnTo>
                  <a:pt x="30" y="685"/>
                </a:lnTo>
                <a:lnTo>
                  <a:pt x="22" y="745"/>
                </a:lnTo>
                <a:lnTo>
                  <a:pt x="17" y="790"/>
                </a:lnTo>
                <a:lnTo>
                  <a:pt x="16" y="823"/>
                </a:lnTo>
                <a:lnTo>
                  <a:pt x="16" y="823"/>
                </a:lnTo>
                <a:lnTo>
                  <a:pt x="12" y="924"/>
                </a:lnTo>
                <a:lnTo>
                  <a:pt x="11" y="984"/>
                </a:lnTo>
                <a:lnTo>
                  <a:pt x="11" y="1019"/>
                </a:lnTo>
                <a:lnTo>
                  <a:pt x="11" y="1019"/>
                </a:lnTo>
                <a:lnTo>
                  <a:pt x="16" y="1068"/>
                </a:lnTo>
                <a:lnTo>
                  <a:pt x="21" y="1101"/>
                </a:lnTo>
                <a:lnTo>
                  <a:pt x="44" y="1108"/>
                </a:lnTo>
                <a:lnTo>
                  <a:pt x="44" y="1108"/>
                </a:lnTo>
                <a:lnTo>
                  <a:pt x="43" y="1115"/>
                </a:lnTo>
                <a:lnTo>
                  <a:pt x="42" y="1123"/>
                </a:lnTo>
                <a:lnTo>
                  <a:pt x="42" y="1123"/>
                </a:lnTo>
                <a:lnTo>
                  <a:pt x="36" y="1132"/>
                </a:lnTo>
                <a:lnTo>
                  <a:pt x="32" y="1139"/>
                </a:lnTo>
                <a:lnTo>
                  <a:pt x="30" y="1149"/>
                </a:lnTo>
                <a:lnTo>
                  <a:pt x="30" y="1149"/>
                </a:lnTo>
                <a:lnTo>
                  <a:pt x="28" y="1161"/>
                </a:lnTo>
                <a:lnTo>
                  <a:pt x="28" y="1165"/>
                </a:lnTo>
                <a:lnTo>
                  <a:pt x="30" y="1167"/>
                </a:lnTo>
                <a:lnTo>
                  <a:pt x="30" y="1167"/>
                </a:lnTo>
                <a:lnTo>
                  <a:pt x="32" y="1169"/>
                </a:lnTo>
                <a:lnTo>
                  <a:pt x="38" y="1171"/>
                </a:lnTo>
                <a:lnTo>
                  <a:pt x="53" y="1176"/>
                </a:lnTo>
                <a:lnTo>
                  <a:pt x="70" y="1178"/>
                </a:lnTo>
                <a:lnTo>
                  <a:pt x="77" y="1179"/>
                </a:lnTo>
                <a:lnTo>
                  <a:pt x="83" y="1179"/>
                </a:lnTo>
                <a:lnTo>
                  <a:pt x="83" y="1179"/>
                </a:lnTo>
                <a:lnTo>
                  <a:pt x="88" y="1178"/>
                </a:lnTo>
                <a:lnTo>
                  <a:pt x="93" y="1177"/>
                </a:lnTo>
                <a:lnTo>
                  <a:pt x="95" y="1174"/>
                </a:lnTo>
                <a:lnTo>
                  <a:pt x="98" y="1173"/>
                </a:lnTo>
                <a:lnTo>
                  <a:pt x="99" y="1169"/>
                </a:lnTo>
                <a:lnTo>
                  <a:pt x="100" y="1167"/>
                </a:lnTo>
                <a:lnTo>
                  <a:pt x="100" y="1160"/>
                </a:lnTo>
                <a:lnTo>
                  <a:pt x="100" y="1160"/>
                </a:lnTo>
                <a:lnTo>
                  <a:pt x="98" y="1151"/>
                </a:lnTo>
                <a:lnTo>
                  <a:pt x="95" y="1139"/>
                </a:lnTo>
                <a:lnTo>
                  <a:pt x="95" y="1139"/>
                </a:lnTo>
                <a:lnTo>
                  <a:pt x="92" y="1123"/>
                </a:lnTo>
                <a:lnTo>
                  <a:pt x="90" y="1116"/>
                </a:lnTo>
                <a:lnTo>
                  <a:pt x="90" y="1116"/>
                </a:lnTo>
                <a:lnTo>
                  <a:pt x="95" y="1104"/>
                </a:lnTo>
                <a:lnTo>
                  <a:pt x="95" y="1104"/>
                </a:lnTo>
                <a:lnTo>
                  <a:pt x="92" y="1007"/>
                </a:lnTo>
                <a:lnTo>
                  <a:pt x="88" y="939"/>
                </a:lnTo>
                <a:lnTo>
                  <a:pt x="88" y="913"/>
                </a:lnTo>
                <a:lnTo>
                  <a:pt x="88" y="900"/>
                </a:lnTo>
                <a:lnTo>
                  <a:pt x="88" y="900"/>
                </a:lnTo>
                <a:lnTo>
                  <a:pt x="92" y="889"/>
                </a:lnTo>
                <a:lnTo>
                  <a:pt x="98" y="868"/>
                </a:lnTo>
                <a:lnTo>
                  <a:pt x="117" y="811"/>
                </a:lnTo>
                <a:lnTo>
                  <a:pt x="137" y="756"/>
                </a:lnTo>
                <a:lnTo>
                  <a:pt x="144" y="739"/>
                </a:lnTo>
                <a:lnTo>
                  <a:pt x="148" y="734"/>
                </a:lnTo>
                <a:lnTo>
                  <a:pt x="149" y="732"/>
                </a:lnTo>
                <a:lnTo>
                  <a:pt x="149" y="732"/>
                </a:lnTo>
                <a:lnTo>
                  <a:pt x="154" y="732"/>
                </a:lnTo>
                <a:lnTo>
                  <a:pt x="157" y="734"/>
                </a:lnTo>
                <a:lnTo>
                  <a:pt x="160" y="737"/>
                </a:lnTo>
                <a:lnTo>
                  <a:pt x="161" y="742"/>
                </a:lnTo>
                <a:lnTo>
                  <a:pt x="161" y="742"/>
                </a:lnTo>
                <a:lnTo>
                  <a:pt x="166" y="811"/>
                </a:lnTo>
                <a:lnTo>
                  <a:pt x="172" y="879"/>
                </a:lnTo>
                <a:lnTo>
                  <a:pt x="172" y="879"/>
                </a:lnTo>
                <a:lnTo>
                  <a:pt x="177" y="895"/>
                </a:lnTo>
                <a:lnTo>
                  <a:pt x="178" y="907"/>
                </a:lnTo>
                <a:lnTo>
                  <a:pt x="179" y="922"/>
                </a:lnTo>
                <a:lnTo>
                  <a:pt x="179" y="922"/>
                </a:lnTo>
                <a:lnTo>
                  <a:pt x="179" y="989"/>
                </a:lnTo>
                <a:lnTo>
                  <a:pt x="179" y="1048"/>
                </a:lnTo>
                <a:lnTo>
                  <a:pt x="179" y="1048"/>
                </a:lnTo>
                <a:lnTo>
                  <a:pt x="177" y="1088"/>
                </a:lnTo>
                <a:lnTo>
                  <a:pt x="175" y="1100"/>
                </a:lnTo>
                <a:lnTo>
                  <a:pt x="187" y="1101"/>
                </a:lnTo>
                <a:lnTo>
                  <a:pt x="187" y="1101"/>
                </a:lnTo>
                <a:lnTo>
                  <a:pt x="184" y="1126"/>
                </a:lnTo>
                <a:lnTo>
                  <a:pt x="182" y="1143"/>
                </a:lnTo>
                <a:lnTo>
                  <a:pt x="182" y="1154"/>
                </a:lnTo>
                <a:lnTo>
                  <a:pt x="182" y="1154"/>
                </a:lnTo>
                <a:lnTo>
                  <a:pt x="183" y="1155"/>
                </a:lnTo>
                <a:lnTo>
                  <a:pt x="184" y="1157"/>
                </a:lnTo>
                <a:lnTo>
                  <a:pt x="188" y="1160"/>
                </a:lnTo>
                <a:lnTo>
                  <a:pt x="199" y="1162"/>
                </a:lnTo>
                <a:lnTo>
                  <a:pt x="199" y="1162"/>
                </a:lnTo>
                <a:lnTo>
                  <a:pt x="214" y="1166"/>
                </a:lnTo>
                <a:lnTo>
                  <a:pt x="226" y="1168"/>
                </a:lnTo>
                <a:lnTo>
                  <a:pt x="240" y="1169"/>
                </a:lnTo>
                <a:lnTo>
                  <a:pt x="240" y="1169"/>
                </a:lnTo>
                <a:lnTo>
                  <a:pt x="272" y="1172"/>
                </a:lnTo>
                <a:lnTo>
                  <a:pt x="278" y="1172"/>
                </a:lnTo>
                <a:lnTo>
                  <a:pt x="284" y="1172"/>
                </a:lnTo>
                <a:lnTo>
                  <a:pt x="288" y="1169"/>
                </a:lnTo>
                <a:lnTo>
                  <a:pt x="290" y="1167"/>
                </a:lnTo>
                <a:lnTo>
                  <a:pt x="290" y="1167"/>
                </a:lnTo>
                <a:lnTo>
                  <a:pt x="290" y="1163"/>
                </a:lnTo>
                <a:lnTo>
                  <a:pt x="290" y="1161"/>
                </a:lnTo>
                <a:lnTo>
                  <a:pt x="288" y="1154"/>
                </a:lnTo>
                <a:lnTo>
                  <a:pt x="283" y="1146"/>
                </a:lnTo>
                <a:lnTo>
                  <a:pt x="276" y="1139"/>
                </a:lnTo>
                <a:lnTo>
                  <a:pt x="276" y="1139"/>
                </a:lnTo>
                <a:lnTo>
                  <a:pt x="255" y="1123"/>
                </a:lnTo>
                <a:lnTo>
                  <a:pt x="246" y="1115"/>
                </a:lnTo>
                <a:lnTo>
                  <a:pt x="244" y="1111"/>
                </a:lnTo>
                <a:lnTo>
                  <a:pt x="243" y="1108"/>
                </a:lnTo>
                <a:lnTo>
                  <a:pt x="243" y="1108"/>
                </a:lnTo>
                <a:lnTo>
                  <a:pt x="244" y="1101"/>
                </a:lnTo>
                <a:lnTo>
                  <a:pt x="245" y="1098"/>
                </a:lnTo>
                <a:lnTo>
                  <a:pt x="246" y="1098"/>
                </a:lnTo>
                <a:lnTo>
                  <a:pt x="248" y="1098"/>
                </a:lnTo>
                <a:lnTo>
                  <a:pt x="248" y="1098"/>
                </a:lnTo>
                <a:lnTo>
                  <a:pt x="249" y="1099"/>
                </a:lnTo>
                <a:lnTo>
                  <a:pt x="250" y="1100"/>
                </a:lnTo>
                <a:lnTo>
                  <a:pt x="251" y="1105"/>
                </a:lnTo>
                <a:lnTo>
                  <a:pt x="253" y="1106"/>
                </a:lnTo>
                <a:lnTo>
                  <a:pt x="253" y="1105"/>
                </a:lnTo>
                <a:lnTo>
                  <a:pt x="255" y="1095"/>
                </a:lnTo>
                <a:lnTo>
                  <a:pt x="255" y="1095"/>
                </a:lnTo>
                <a:lnTo>
                  <a:pt x="256" y="1067"/>
                </a:lnTo>
                <a:lnTo>
                  <a:pt x="257" y="1029"/>
                </a:lnTo>
                <a:lnTo>
                  <a:pt x="260" y="976"/>
                </a:lnTo>
                <a:lnTo>
                  <a:pt x="260" y="976"/>
                </a:lnTo>
                <a:lnTo>
                  <a:pt x="265" y="952"/>
                </a:lnTo>
                <a:lnTo>
                  <a:pt x="267" y="935"/>
                </a:lnTo>
                <a:lnTo>
                  <a:pt x="268" y="920"/>
                </a:lnTo>
                <a:lnTo>
                  <a:pt x="268" y="920"/>
                </a:lnTo>
                <a:lnTo>
                  <a:pt x="272" y="855"/>
                </a:lnTo>
                <a:lnTo>
                  <a:pt x="276" y="785"/>
                </a:lnTo>
                <a:lnTo>
                  <a:pt x="276" y="785"/>
                </a:lnTo>
                <a:lnTo>
                  <a:pt x="276" y="749"/>
                </a:lnTo>
                <a:lnTo>
                  <a:pt x="276" y="729"/>
                </a:lnTo>
                <a:lnTo>
                  <a:pt x="276" y="729"/>
                </a:lnTo>
                <a:lnTo>
                  <a:pt x="309" y="720"/>
                </a:lnTo>
                <a:lnTo>
                  <a:pt x="330" y="715"/>
                </a:lnTo>
                <a:lnTo>
                  <a:pt x="338" y="714"/>
                </a:lnTo>
                <a:lnTo>
                  <a:pt x="341" y="714"/>
                </a:lnTo>
                <a:lnTo>
                  <a:pt x="341" y="714"/>
                </a:lnTo>
                <a:lnTo>
                  <a:pt x="340" y="732"/>
                </a:lnTo>
                <a:lnTo>
                  <a:pt x="339" y="749"/>
                </a:lnTo>
                <a:lnTo>
                  <a:pt x="337" y="779"/>
                </a:lnTo>
                <a:lnTo>
                  <a:pt x="337" y="779"/>
                </a:lnTo>
                <a:lnTo>
                  <a:pt x="333" y="781"/>
                </a:lnTo>
                <a:lnTo>
                  <a:pt x="330" y="782"/>
                </a:lnTo>
                <a:lnTo>
                  <a:pt x="329" y="785"/>
                </a:lnTo>
                <a:lnTo>
                  <a:pt x="329" y="785"/>
                </a:lnTo>
                <a:lnTo>
                  <a:pt x="329" y="792"/>
                </a:lnTo>
                <a:lnTo>
                  <a:pt x="332" y="799"/>
                </a:lnTo>
                <a:lnTo>
                  <a:pt x="334" y="810"/>
                </a:lnTo>
                <a:lnTo>
                  <a:pt x="334" y="810"/>
                </a:lnTo>
                <a:lnTo>
                  <a:pt x="337" y="811"/>
                </a:lnTo>
                <a:lnTo>
                  <a:pt x="339" y="812"/>
                </a:lnTo>
                <a:lnTo>
                  <a:pt x="344" y="813"/>
                </a:lnTo>
                <a:lnTo>
                  <a:pt x="344" y="813"/>
                </a:lnTo>
                <a:lnTo>
                  <a:pt x="345" y="811"/>
                </a:lnTo>
                <a:lnTo>
                  <a:pt x="346" y="811"/>
                </a:lnTo>
                <a:lnTo>
                  <a:pt x="346" y="812"/>
                </a:lnTo>
                <a:lnTo>
                  <a:pt x="349" y="816"/>
                </a:lnTo>
                <a:lnTo>
                  <a:pt x="349" y="816"/>
                </a:lnTo>
                <a:lnTo>
                  <a:pt x="361" y="859"/>
                </a:lnTo>
                <a:lnTo>
                  <a:pt x="372" y="894"/>
                </a:lnTo>
                <a:lnTo>
                  <a:pt x="372" y="894"/>
                </a:lnTo>
                <a:lnTo>
                  <a:pt x="369" y="905"/>
                </a:lnTo>
                <a:lnTo>
                  <a:pt x="367" y="920"/>
                </a:lnTo>
                <a:lnTo>
                  <a:pt x="367" y="920"/>
                </a:lnTo>
                <a:lnTo>
                  <a:pt x="366" y="924"/>
                </a:lnTo>
                <a:lnTo>
                  <a:pt x="366" y="928"/>
                </a:lnTo>
                <a:lnTo>
                  <a:pt x="367" y="933"/>
                </a:lnTo>
                <a:lnTo>
                  <a:pt x="367" y="933"/>
                </a:lnTo>
                <a:lnTo>
                  <a:pt x="368" y="941"/>
                </a:lnTo>
                <a:lnTo>
                  <a:pt x="369" y="948"/>
                </a:lnTo>
                <a:lnTo>
                  <a:pt x="369" y="948"/>
                </a:lnTo>
                <a:lnTo>
                  <a:pt x="369" y="955"/>
                </a:lnTo>
                <a:lnTo>
                  <a:pt x="369" y="959"/>
                </a:lnTo>
                <a:lnTo>
                  <a:pt x="367" y="963"/>
                </a:lnTo>
                <a:lnTo>
                  <a:pt x="367" y="963"/>
                </a:lnTo>
                <a:lnTo>
                  <a:pt x="366" y="966"/>
                </a:lnTo>
                <a:lnTo>
                  <a:pt x="363" y="967"/>
                </a:lnTo>
                <a:lnTo>
                  <a:pt x="361" y="967"/>
                </a:lnTo>
                <a:lnTo>
                  <a:pt x="360" y="968"/>
                </a:lnTo>
                <a:lnTo>
                  <a:pt x="360" y="970"/>
                </a:lnTo>
                <a:lnTo>
                  <a:pt x="362" y="978"/>
                </a:lnTo>
                <a:lnTo>
                  <a:pt x="362" y="978"/>
                </a:lnTo>
                <a:lnTo>
                  <a:pt x="379" y="1013"/>
                </a:lnTo>
                <a:lnTo>
                  <a:pt x="383" y="1017"/>
                </a:lnTo>
                <a:lnTo>
                  <a:pt x="383" y="1017"/>
                </a:lnTo>
                <a:lnTo>
                  <a:pt x="385" y="1018"/>
                </a:lnTo>
                <a:lnTo>
                  <a:pt x="387" y="1021"/>
                </a:lnTo>
                <a:lnTo>
                  <a:pt x="393" y="1039"/>
                </a:lnTo>
                <a:lnTo>
                  <a:pt x="393" y="1039"/>
                </a:lnTo>
                <a:lnTo>
                  <a:pt x="404" y="1069"/>
                </a:lnTo>
                <a:lnTo>
                  <a:pt x="410" y="1083"/>
                </a:lnTo>
                <a:lnTo>
                  <a:pt x="393" y="1090"/>
                </a:lnTo>
                <a:lnTo>
                  <a:pt x="380" y="1083"/>
                </a:lnTo>
                <a:lnTo>
                  <a:pt x="344" y="1095"/>
                </a:lnTo>
                <a:lnTo>
                  <a:pt x="344" y="1095"/>
                </a:lnTo>
                <a:lnTo>
                  <a:pt x="340" y="1098"/>
                </a:lnTo>
                <a:lnTo>
                  <a:pt x="339" y="1100"/>
                </a:lnTo>
                <a:lnTo>
                  <a:pt x="338" y="1102"/>
                </a:lnTo>
                <a:lnTo>
                  <a:pt x="339" y="1104"/>
                </a:lnTo>
                <a:lnTo>
                  <a:pt x="339" y="1104"/>
                </a:lnTo>
                <a:lnTo>
                  <a:pt x="340" y="1110"/>
                </a:lnTo>
                <a:lnTo>
                  <a:pt x="340" y="1118"/>
                </a:lnTo>
                <a:lnTo>
                  <a:pt x="340" y="1126"/>
                </a:lnTo>
                <a:lnTo>
                  <a:pt x="341" y="1128"/>
                </a:lnTo>
                <a:lnTo>
                  <a:pt x="344" y="1129"/>
                </a:lnTo>
                <a:lnTo>
                  <a:pt x="344" y="1129"/>
                </a:lnTo>
                <a:lnTo>
                  <a:pt x="349" y="1133"/>
                </a:lnTo>
                <a:lnTo>
                  <a:pt x="350" y="1133"/>
                </a:lnTo>
                <a:lnTo>
                  <a:pt x="352" y="1132"/>
                </a:lnTo>
                <a:lnTo>
                  <a:pt x="352" y="1132"/>
                </a:lnTo>
                <a:lnTo>
                  <a:pt x="395" y="1116"/>
                </a:lnTo>
                <a:lnTo>
                  <a:pt x="398" y="1106"/>
                </a:lnTo>
                <a:lnTo>
                  <a:pt x="398" y="1106"/>
                </a:lnTo>
                <a:lnTo>
                  <a:pt x="396" y="1105"/>
                </a:lnTo>
                <a:lnTo>
                  <a:pt x="398" y="1104"/>
                </a:lnTo>
                <a:lnTo>
                  <a:pt x="400" y="1101"/>
                </a:lnTo>
                <a:lnTo>
                  <a:pt x="400" y="1101"/>
                </a:lnTo>
                <a:lnTo>
                  <a:pt x="418" y="1095"/>
                </a:lnTo>
                <a:lnTo>
                  <a:pt x="418" y="1095"/>
                </a:lnTo>
                <a:lnTo>
                  <a:pt x="421" y="1091"/>
                </a:lnTo>
                <a:lnTo>
                  <a:pt x="422" y="1089"/>
                </a:lnTo>
                <a:lnTo>
                  <a:pt x="423" y="1089"/>
                </a:lnTo>
                <a:lnTo>
                  <a:pt x="423" y="1090"/>
                </a:lnTo>
                <a:lnTo>
                  <a:pt x="423" y="1090"/>
                </a:lnTo>
                <a:lnTo>
                  <a:pt x="428" y="1106"/>
                </a:lnTo>
                <a:lnTo>
                  <a:pt x="433" y="1121"/>
                </a:lnTo>
                <a:lnTo>
                  <a:pt x="439" y="1138"/>
                </a:lnTo>
                <a:lnTo>
                  <a:pt x="446" y="1155"/>
                </a:lnTo>
                <a:lnTo>
                  <a:pt x="455" y="1171"/>
                </a:lnTo>
                <a:lnTo>
                  <a:pt x="460" y="1177"/>
                </a:lnTo>
                <a:lnTo>
                  <a:pt x="463" y="1183"/>
                </a:lnTo>
                <a:lnTo>
                  <a:pt x="468" y="1186"/>
                </a:lnTo>
                <a:lnTo>
                  <a:pt x="472" y="1188"/>
                </a:lnTo>
                <a:lnTo>
                  <a:pt x="472" y="1188"/>
                </a:lnTo>
                <a:lnTo>
                  <a:pt x="486" y="1191"/>
                </a:lnTo>
                <a:lnTo>
                  <a:pt x="491" y="1191"/>
                </a:lnTo>
                <a:lnTo>
                  <a:pt x="494" y="1191"/>
                </a:lnTo>
                <a:lnTo>
                  <a:pt x="497" y="1190"/>
                </a:lnTo>
                <a:lnTo>
                  <a:pt x="499" y="1188"/>
                </a:lnTo>
                <a:lnTo>
                  <a:pt x="502" y="1184"/>
                </a:lnTo>
                <a:lnTo>
                  <a:pt x="502" y="1184"/>
                </a:lnTo>
                <a:lnTo>
                  <a:pt x="506" y="1178"/>
                </a:lnTo>
                <a:lnTo>
                  <a:pt x="507" y="1171"/>
                </a:lnTo>
                <a:lnTo>
                  <a:pt x="507" y="1162"/>
                </a:lnTo>
                <a:lnTo>
                  <a:pt x="507" y="1162"/>
                </a:lnTo>
                <a:lnTo>
                  <a:pt x="510" y="1162"/>
                </a:lnTo>
                <a:lnTo>
                  <a:pt x="513" y="1158"/>
                </a:lnTo>
                <a:lnTo>
                  <a:pt x="518" y="1152"/>
                </a:lnTo>
                <a:lnTo>
                  <a:pt x="521" y="1147"/>
                </a:lnTo>
                <a:lnTo>
                  <a:pt x="524" y="1141"/>
                </a:lnTo>
                <a:lnTo>
                  <a:pt x="524" y="1141"/>
                </a:lnTo>
                <a:lnTo>
                  <a:pt x="525" y="1134"/>
                </a:lnTo>
                <a:lnTo>
                  <a:pt x="527" y="1126"/>
                </a:lnTo>
                <a:lnTo>
                  <a:pt x="527" y="1106"/>
                </a:lnTo>
                <a:lnTo>
                  <a:pt x="524" y="1085"/>
                </a:lnTo>
                <a:lnTo>
                  <a:pt x="522" y="1069"/>
                </a:lnTo>
                <a:lnTo>
                  <a:pt x="522" y="1069"/>
                </a:lnTo>
                <a:lnTo>
                  <a:pt x="511" y="1027"/>
                </a:lnTo>
                <a:lnTo>
                  <a:pt x="502" y="999"/>
                </a:lnTo>
                <a:lnTo>
                  <a:pt x="507" y="959"/>
                </a:lnTo>
                <a:lnTo>
                  <a:pt x="507" y="959"/>
                </a:lnTo>
                <a:lnTo>
                  <a:pt x="507" y="955"/>
                </a:lnTo>
                <a:lnTo>
                  <a:pt x="507" y="951"/>
                </a:lnTo>
                <a:lnTo>
                  <a:pt x="508" y="950"/>
                </a:lnTo>
                <a:lnTo>
                  <a:pt x="510" y="950"/>
                </a:lnTo>
                <a:lnTo>
                  <a:pt x="510" y="950"/>
                </a:lnTo>
                <a:lnTo>
                  <a:pt x="514" y="950"/>
                </a:lnTo>
                <a:lnTo>
                  <a:pt x="519" y="949"/>
                </a:lnTo>
                <a:lnTo>
                  <a:pt x="524" y="945"/>
                </a:lnTo>
                <a:lnTo>
                  <a:pt x="525" y="944"/>
                </a:lnTo>
                <a:lnTo>
                  <a:pt x="527" y="940"/>
                </a:lnTo>
                <a:lnTo>
                  <a:pt x="527" y="940"/>
                </a:lnTo>
                <a:lnTo>
                  <a:pt x="529" y="928"/>
                </a:lnTo>
                <a:lnTo>
                  <a:pt x="529" y="922"/>
                </a:lnTo>
                <a:lnTo>
                  <a:pt x="529" y="915"/>
                </a:lnTo>
                <a:lnTo>
                  <a:pt x="529" y="915"/>
                </a:lnTo>
                <a:lnTo>
                  <a:pt x="510" y="861"/>
                </a:lnTo>
                <a:lnTo>
                  <a:pt x="510" y="861"/>
                </a:lnTo>
                <a:lnTo>
                  <a:pt x="499" y="828"/>
                </a:lnTo>
                <a:lnTo>
                  <a:pt x="502" y="818"/>
                </a:lnTo>
                <a:lnTo>
                  <a:pt x="530" y="821"/>
                </a:lnTo>
                <a:lnTo>
                  <a:pt x="530" y="821"/>
                </a:lnTo>
                <a:lnTo>
                  <a:pt x="532" y="824"/>
                </a:lnTo>
                <a:lnTo>
                  <a:pt x="534" y="827"/>
                </a:lnTo>
                <a:lnTo>
                  <a:pt x="536" y="828"/>
                </a:lnTo>
                <a:lnTo>
                  <a:pt x="538" y="828"/>
                </a:lnTo>
                <a:lnTo>
                  <a:pt x="538" y="828"/>
                </a:lnTo>
                <a:lnTo>
                  <a:pt x="556" y="826"/>
                </a:lnTo>
                <a:lnTo>
                  <a:pt x="566" y="823"/>
                </a:lnTo>
                <a:lnTo>
                  <a:pt x="568" y="822"/>
                </a:lnTo>
                <a:lnTo>
                  <a:pt x="568" y="821"/>
                </a:lnTo>
                <a:lnTo>
                  <a:pt x="568" y="821"/>
                </a:lnTo>
                <a:lnTo>
                  <a:pt x="566" y="806"/>
                </a:lnTo>
                <a:lnTo>
                  <a:pt x="564" y="798"/>
                </a:lnTo>
                <a:lnTo>
                  <a:pt x="561" y="790"/>
                </a:lnTo>
                <a:lnTo>
                  <a:pt x="561" y="790"/>
                </a:lnTo>
                <a:lnTo>
                  <a:pt x="558" y="787"/>
                </a:lnTo>
                <a:lnTo>
                  <a:pt x="555" y="784"/>
                </a:lnTo>
                <a:lnTo>
                  <a:pt x="551" y="782"/>
                </a:lnTo>
                <a:lnTo>
                  <a:pt x="547" y="782"/>
                </a:lnTo>
                <a:lnTo>
                  <a:pt x="547" y="782"/>
                </a:lnTo>
                <a:lnTo>
                  <a:pt x="541" y="782"/>
                </a:lnTo>
                <a:lnTo>
                  <a:pt x="533" y="782"/>
                </a:lnTo>
                <a:lnTo>
                  <a:pt x="524" y="783"/>
                </a:lnTo>
                <a:lnTo>
                  <a:pt x="522" y="790"/>
                </a:lnTo>
                <a:lnTo>
                  <a:pt x="517" y="795"/>
                </a:lnTo>
                <a:lnTo>
                  <a:pt x="482" y="793"/>
                </a:lnTo>
                <a:lnTo>
                  <a:pt x="482" y="793"/>
                </a:lnTo>
                <a:lnTo>
                  <a:pt x="477" y="765"/>
                </a:lnTo>
                <a:lnTo>
                  <a:pt x="477" y="765"/>
                </a:lnTo>
                <a:lnTo>
                  <a:pt x="477" y="756"/>
                </a:lnTo>
                <a:lnTo>
                  <a:pt x="477" y="746"/>
                </a:lnTo>
                <a:lnTo>
                  <a:pt x="475" y="738"/>
                </a:lnTo>
                <a:lnTo>
                  <a:pt x="474" y="732"/>
                </a:lnTo>
                <a:lnTo>
                  <a:pt x="474" y="732"/>
                </a:lnTo>
                <a:lnTo>
                  <a:pt x="469" y="726"/>
                </a:lnTo>
                <a:lnTo>
                  <a:pt x="466" y="718"/>
                </a:lnTo>
                <a:lnTo>
                  <a:pt x="466" y="718"/>
                </a:lnTo>
                <a:lnTo>
                  <a:pt x="465" y="707"/>
                </a:lnTo>
                <a:lnTo>
                  <a:pt x="463" y="689"/>
                </a:lnTo>
                <a:lnTo>
                  <a:pt x="463" y="665"/>
                </a:lnTo>
                <a:lnTo>
                  <a:pt x="463" y="665"/>
                </a:lnTo>
                <a:lnTo>
                  <a:pt x="465" y="664"/>
                </a:lnTo>
                <a:lnTo>
                  <a:pt x="471" y="662"/>
                </a:lnTo>
                <a:lnTo>
                  <a:pt x="473" y="660"/>
                </a:lnTo>
                <a:lnTo>
                  <a:pt x="477" y="657"/>
                </a:lnTo>
                <a:lnTo>
                  <a:pt x="479" y="653"/>
                </a:lnTo>
                <a:lnTo>
                  <a:pt x="482" y="648"/>
                </a:lnTo>
                <a:lnTo>
                  <a:pt x="482" y="648"/>
                </a:lnTo>
                <a:lnTo>
                  <a:pt x="489" y="627"/>
                </a:lnTo>
                <a:lnTo>
                  <a:pt x="491" y="618"/>
                </a:lnTo>
                <a:lnTo>
                  <a:pt x="491" y="615"/>
                </a:lnTo>
                <a:lnTo>
                  <a:pt x="491" y="610"/>
                </a:lnTo>
                <a:lnTo>
                  <a:pt x="491" y="610"/>
                </a:lnTo>
                <a:lnTo>
                  <a:pt x="490" y="607"/>
                </a:lnTo>
                <a:lnTo>
                  <a:pt x="489" y="605"/>
                </a:lnTo>
                <a:lnTo>
                  <a:pt x="485" y="601"/>
                </a:lnTo>
                <a:lnTo>
                  <a:pt x="484" y="601"/>
                </a:lnTo>
                <a:lnTo>
                  <a:pt x="484" y="599"/>
                </a:lnTo>
                <a:lnTo>
                  <a:pt x="486" y="594"/>
                </a:lnTo>
                <a:lnTo>
                  <a:pt x="486" y="594"/>
                </a:lnTo>
                <a:lnTo>
                  <a:pt x="494" y="577"/>
                </a:lnTo>
                <a:lnTo>
                  <a:pt x="502" y="550"/>
                </a:lnTo>
                <a:lnTo>
                  <a:pt x="514" y="515"/>
                </a:lnTo>
                <a:lnTo>
                  <a:pt x="514" y="515"/>
                </a:lnTo>
                <a:lnTo>
                  <a:pt x="522" y="518"/>
                </a:lnTo>
                <a:lnTo>
                  <a:pt x="527" y="522"/>
                </a:lnTo>
                <a:lnTo>
                  <a:pt x="530" y="526"/>
                </a:lnTo>
                <a:lnTo>
                  <a:pt x="530" y="526"/>
                </a:lnTo>
                <a:lnTo>
                  <a:pt x="533" y="532"/>
                </a:lnTo>
                <a:lnTo>
                  <a:pt x="535" y="533"/>
                </a:lnTo>
                <a:lnTo>
                  <a:pt x="540" y="536"/>
                </a:lnTo>
                <a:lnTo>
                  <a:pt x="540" y="536"/>
                </a:lnTo>
                <a:lnTo>
                  <a:pt x="552" y="542"/>
                </a:lnTo>
                <a:lnTo>
                  <a:pt x="561" y="545"/>
                </a:lnTo>
                <a:lnTo>
                  <a:pt x="561" y="545"/>
                </a:lnTo>
                <a:lnTo>
                  <a:pt x="566" y="545"/>
                </a:lnTo>
                <a:lnTo>
                  <a:pt x="569" y="544"/>
                </a:lnTo>
                <a:lnTo>
                  <a:pt x="573" y="543"/>
                </a:lnTo>
                <a:lnTo>
                  <a:pt x="573" y="543"/>
                </a:lnTo>
                <a:lnTo>
                  <a:pt x="575" y="551"/>
                </a:lnTo>
                <a:lnTo>
                  <a:pt x="578" y="556"/>
                </a:lnTo>
                <a:lnTo>
                  <a:pt x="580" y="559"/>
                </a:lnTo>
                <a:lnTo>
                  <a:pt x="583" y="559"/>
                </a:lnTo>
                <a:lnTo>
                  <a:pt x="583" y="559"/>
                </a:lnTo>
                <a:lnTo>
                  <a:pt x="586" y="559"/>
                </a:lnTo>
                <a:lnTo>
                  <a:pt x="589" y="559"/>
                </a:lnTo>
                <a:lnTo>
                  <a:pt x="591" y="558"/>
                </a:lnTo>
                <a:lnTo>
                  <a:pt x="594" y="551"/>
                </a:lnTo>
                <a:lnTo>
                  <a:pt x="594" y="551"/>
                </a:lnTo>
                <a:lnTo>
                  <a:pt x="596" y="548"/>
                </a:lnTo>
                <a:lnTo>
                  <a:pt x="596" y="543"/>
                </a:lnTo>
                <a:lnTo>
                  <a:pt x="597" y="534"/>
                </a:lnTo>
                <a:lnTo>
                  <a:pt x="596" y="526"/>
                </a:lnTo>
                <a:lnTo>
                  <a:pt x="596" y="517"/>
                </a:lnTo>
                <a:lnTo>
                  <a:pt x="596" y="517"/>
                </a:lnTo>
                <a:lnTo>
                  <a:pt x="599" y="503"/>
                </a:lnTo>
                <a:lnTo>
                  <a:pt x="599" y="497"/>
                </a:lnTo>
                <a:lnTo>
                  <a:pt x="599" y="492"/>
                </a:lnTo>
                <a:lnTo>
                  <a:pt x="599" y="492"/>
                </a:lnTo>
                <a:lnTo>
                  <a:pt x="599" y="487"/>
                </a:lnTo>
                <a:lnTo>
                  <a:pt x="597" y="483"/>
                </a:lnTo>
                <a:lnTo>
                  <a:pt x="591" y="472"/>
                </a:lnTo>
                <a:lnTo>
                  <a:pt x="591" y="472"/>
                </a:lnTo>
                <a:lnTo>
                  <a:pt x="586" y="458"/>
                </a:lnTo>
                <a:lnTo>
                  <a:pt x="584" y="454"/>
                </a:lnTo>
                <a:lnTo>
                  <a:pt x="583" y="451"/>
                </a:lnTo>
                <a:lnTo>
                  <a:pt x="583" y="451"/>
                </a:lnTo>
                <a:lnTo>
                  <a:pt x="581" y="447"/>
                </a:lnTo>
                <a:lnTo>
                  <a:pt x="581" y="437"/>
                </a:lnTo>
                <a:lnTo>
                  <a:pt x="583" y="408"/>
                </a:lnTo>
                <a:lnTo>
                  <a:pt x="583" y="380"/>
                </a:lnTo>
                <a:lnTo>
                  <a:pt x="583" y="369"/>
                </a:lnTo>
                <a:lnTo>
                  <a:pt x="583" y="365"/>
                </a:lnTo>
                <a:lnTo>
                  <a:pt x="583" y="365"/>
                </a:lnTo>
                <a:lnTo>
                  <a:pt x="575" y="360"/>
                </a:lnTo>
                <a:lnTo>
                  <a:pt x="535" y="358"/>
                </a:lnTo>
                <a:lnTo>
                  <a:pt x="527" y="311"/>
                </a:lnTo>
                <a:lnTo>
                  <a:pt x="527" y="311"/>
                </a:lnTo>
                <a:lnTo>
                  <a:pt x="491" y="305"/>
                </a:lnTo>
                <a:lnTo>
                  <a:pt x="449" y="297"/>
                </a:lnTo>
                <a:lnTo>
                  <a:pt x="449" y="297"/>
                </a:lnTo>
                <a:lnTo>
                  <a:pt x="440" y="294"/>
                </a:lnTo>
                <a:lnTo>
                  <a:pt x="428" y="288"/>
                </a:lnTo>
                <a:lnTo>
                  <a:pt x="405" y="278"/>
                </a:lnTo>
                <a:lnTo>
                  <a:pt x="405" y="278"/>
                </a:lnTo>
                <a:lnTo>
                  <a:pt x="395" y="275"/>
                </a:lnTo>
                <a:lnTo>
                  <a:pt x="387" y="270"/>
                </a:lnTo>
                <a:lnTo>
                  <a:pt x="379" y="265"/>
                </a:lnTo>
                <a:lnTo>
                  <a:pt x="374" y="260"/>
                </a:lnTo>
                <a:lnTo>
                  <a:pt x="374" y="260"/>
                </a:lnTo>
                <a:lnTo>
                  <a:pt x="355" y="230"/>
                </a:lnTo>
                <a:lnTo>
                  <a:pt x="355" y="230"/>
                </a:lnTo>
                <a:lnTo>
                  <a:pt x="351" y="225"/>
                </a:lnTo>
                <a:lnTo>
                  <a:pt x="345" y="220"/>
                </a:lnTo>
                <a:lnTo>
                  <a:pt x="330" y="210"/>
                </a:lnTo>
                <a:lnTo>
                  <a:pt x="306" y="197"/>
                </a:lnTo>
                <a:lnTo>
                  <a:pt x="306" y="197"/>
                </a:lnTo>
                <a:lnTo>
                  <a:pt x="294" y="192"/>
                </a:lnTo>
                <a:lnTo>
                  <a:pt x="288" y="189"/>
                </a:lnTo>
                <a:lnTo>
                  <a:pt x="238" y="171"/>
                </a:lnTo>
                <a:lnTo>
                  <a:pt x="238" y="161"/>
                </a:lnTo>
                <a:lnTo>
                  <a:pt x="238" y="161"/>
                </a:lnTo>
                <a:lnTo>
                  <a:pt x="248" y="155"/>
                </a:lnTo>
                <a:lnTo>
                  <a:pt x="255" y="152"/>
                </a:lnTo>
                <a:lnTo>
                  <a:pt x="260" y="147"/>
                </a:lnTo>
                <a:lnTo>
                  <a:pt x="260" y="147"/>
                </a:lnTo>
                <a:lnTo>
                  <a:pt x="262" y="128"/>
                </a:lnTo>
                <a:lnTo>
                  <a:pt x="263" y="116"/>
                </a:lnTo>
                <a:lnTo>
                  <a:pt x="263" y="110"/>
                </a:lnTo>
                <a:lnTo>
                  <a:pt x="263" y="110"/>
                </a:lnTo>
                <a:lnTo>
                  <a:pt x="256" y="93"/>
                </a:lnTo>
                <a:lnTo>
                  <a:pt x="250" y="82"/>
                </a:lnTo>
                <a:lnTo>
                  <a:pt x="248" y="78"/>
                </a:lnTo>
                <a:lnTo>
                  <a:pt x="245" y="77"/>
                </a:lnTo>
                <a:lnTo>
                  <a:pt x="245" y="77"/>
                </a:lnTo>
                <a:lnTo>
                  <a:pt x="226" y="66"/>
                </a:lnTo>
                <a:lnTo>
                  <a:pt x="215" y="58"/>
                </a:lnTo>
                <a:lnTo>
                  <a:pt x="210" y="54"/>
                </a:lnTo>
                <a:lnTo>
                  <a:pt x="210" y="54"/>
                </a:lnTo>
                <a:close/>
                <a:moveTo>
                  <a:pt x="435" y="1006"/>
                </a:moveTo>
                <a:lnTo>
                  <a:pt x="435" y="1006"/>
                </a:lnTo>
                <a:lnTo>
                  <a:pt x="443" y="1030"/>
                </a:lnTo>
                <a:lnTo>
                  <a:pt x="460" y="1084"/>
                </a:lnTo>
                <a:lnTo>
                  <a:pt x="468" y="1115"/>
                </a:lnTo>
                <a:lnTo>
                  <a:pt x="474" y="1140"/>
                </a:lnTo>
                <a:lnTo>
                  <a:pt x="478" y="1161"/>
                </a:lnTo>
                <a:lnTo>
                  <a:pt x="478" y="1167"/>
                </a:lnTo>
                <a:lnTo>
                  <a:pt x="477" y="1171"/>
                </a:lnTo>
                <a:lnTo>
                  <a:pt x="477" y="1171"/>
                </a:lnTo>
                <a:lnTo>
                  <a:pt x="475" y="1172"/>
                </a:lnTo>
                <a:lnTo>
                  <a:pt x="474" y="1172"/>
                </a:lnTo>
                <a:lnTo>
                  <a:pt x="471" y="1168"/>
                </a:lnTo>
                <a:lnTo>
                  <a:pt x="467" y="1162"/>
                </a:lnTo>
                <a:lnTo>
                  <a:pt x="462" y="1152"/>
                </a:lnTo>
                <a:lnTo>
                  <a:pt x="451" y="1129"/>
                </a:lnTo>
                <a:lnTo>
                  <a:pt x="440" y="1102"/>
                </a:lnTo>
                <a:lnTo>
                  <a:pt x="421" y="1049"/>
                </a:lnTo>
                <a:lnTo>
                  <a:pt x="411" y="1024"/>
                </a:lnTo>
                <a:lnTo>
                  <a:pt x="435" y="1006"/>
                </a:lnTo>
                <a:close/>
                <a:moveTo>
                  <a:pt x="469" y="999"/>
                </a:moveTo>
                <a:lnTo>
                  <a:pt x="469" y="999"/>
                </a:lnTo>
                <a:lnTo>
                  <a:pt x="475" y="1011"/>
                </a:lnTo>
                <a:lnTo>
                  <a:pt x="488" y="1041"/>
                </a:lnTo>
                <a:lnTo>
                  <a:pt x="500" y="1077"/>
                </a:lnTo>
                <a:lnTo>
                  <a:pt x="505" y="1093"/>
                </a:lnTo>
                <a:lnTo>
                  <a:pt x="507" y="1106"/>
                </a:lnTo>
                <a:lnTo>
                  <a:pt x="507" y="1106"/>
                </a:lnTo>
                <a:lnTo>
                  <a:pt x="508" y="1117"/>
                </a:lnTo>
                <a:lnTo>
                  <a:pt x="507" y="1126"/>
                </a:lnTo>
                <a:lnTo>
                  <a:pt x="507" y="1133"/>
                </a:lnTo>
                <a:lnTo>
                  <a:pt x="505" y="1138"/>
                </a:lnTo>
                <a:lnTo>
                  <a:pt x="502" y="1144"/>
                </a:lnTo>
                <a:lnTo>
                  <a:pt x="500" y="1146"/>
                </a:lnTo>
                <a:lnTo>
                  <a:pt x="466" y="1015"/>
                </a:lnTo>
                <a:lnTo>
                  <a:pt x="469" y="9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4">
            <a:extLst>
              <a:ext uri="{FF2B5EF4-FFF2-40B4-BE49-F238E27FC236}">
                <a16:creationId xmlns:a16="http://schemas.microsoft.com/office/drawing/2014/main" id="{019BBDA8-1853-44CE-8B7D-9A0D31964FFD}"/>
              </a:ext>
            </a:extLst>
          </p:cNvPr>
          <p:cNvSpPr>
            <a:spLocks noEditPoints="1"/>
          </p:cNvSpPr>
          <p:nvPr/>
        </p:nvSpPr>
        <p:spPr bwMode="auto">
          <a:xfrm>
            <a:off x="6086345" y="4744539"/>
            <a:ext cx="1330923" cy="1569451"/>
          </a:xfrm>
          <a:custGeom>
            <a:avLst/>
            <a:gdLst>
              <a:gd name="T0" fmla="*/ 1038 w 1155"/>
              <a:gd name="T1" fmla="*/ 845 h 1362"/>
              <a:gd name="T2" fmla="*/ 1023 w 1155"/>
              <a:gd name="T3" fmla="*/ 870 h 1362"/>
              <a:gd name="T4" fmla="*/ 1115 w 1155"/>
              <a:gd name="T5" fmla="*/ 962 h 1362"/>
              <a:gd name="T6" fmla="*/ 1155 w 1155"/>
              <a:gd name="T7" fmla="*/ 1132 h 1362"/>
              <a:gd name="T8" fmla="*/ 1102 w 1155"/>
              <a:gd name="T9" fmla="*/ 1298 h 1362"/>
              <a:gd name="T10" fmla="*/ 962 w 1155"/>
              <a:gd name="T11" fmla="*/ 1332 h 1362"/>
              <a:gd name="T12" fmla="*/ 833 w 1155"/>
              <a:gd name="T13" fmla="*/ 1212 h 1362"/>
              <a:gd name="T14" fmla="*/ 794 w 1155"/>
              <a:gd name="T15" fmla="*/ 1263 h 1362"/>
              <a:gd name="T16" fmla="*/ 820 w 1155"/>
              <a:gd name="T17" fmla="*/ 1324 h 1362"/>
              <a:gd name="T18" fmla="*/ 776 w 1155"/>
              <a:gd name="T19" fmla="*/ 1362 h 1362"/>
              <a:gd name="T20" fmla="*/ 685 w 1155"/>
              <a:gd name="T21" fmla="*/ 1339 h 1362"/>
              <a:gd name="T22" fmla="*/ 627 w 1155"/>
              <a:gd name="T23" fmla="*/ 1174 h 1362"/>
              <a:gd name="T24" fmla="*/ 549 w 1155"/>
              <a:gd name="T25" fmla="*/ 1246 h 1362"/>
              <a:gd name="T26" fmla="*/ 543 w 1155"/>
              <a:gd name="T27" fmla="*/ 1298 h 1362"/>
              <a:gd name="T28" fmla="*/ 554 w 1155"/>
              <a:gd name="T29" fmla="*/ 1351 h 1362"/>
              <a:gd name="T30" fmla="*/ 460 w 1155"/>
              <a:gd name="T31" fmla="*/ 1331 h 1362"/>
              <a:gd name="T32" fmla="*/ 383 w 1155"/>
              <a:gd name="T33" fmla="*/ 1336 h 1362"/>
              <a:gd name="T34" fmla="*/ 248 w 1155"/>
              <a:gd name="T35" fmla="*/ 1332 h 1362"/>
              <a:gd name="T36" fmla="*/ 130 w 1155"/>
              <a:gd name="T37" fmla="*/ 1207 h 1362"/>
              <a:gd name="T38" fmla="*/ 0 w 1155"/>
              <a:gd name="T39" fmla="*/ 1137 h 1362"/>
              <a:gd name="T40" fmla="*/ 104 w 1155"/>
              <a:gd name="T41" fmla="*/ 968 h 1362"/>
              <a:gd name="T42" fmla="*/ 224 w 1155"/>
              <a:gd name="T43" fmla="*/ 850 h 1362"/>
              <a:gd name="T44" fmla="*/ 318 w 1155"/>
              <a:gd name="T45" fmla="*/ 833 h 1362"/>
              <a:gd name="T46" fmla="*/ 466 w 1155"/>
              <a:gd name="T47" fmla="*/ 875 h 1362"/>
              <a:gd name="T48" fmla="*/ 437 w 1155"/>
              <a:gd name="T49" fmla="*/ 729 h 1362"/>
              <a:gd name="T50" fmla="*/ 403 w 1155"/>
              <a:gd name="T51" fmla="*/ 589 h 1362"/>
              <a:gd name="T52" fmla="*/ 410 w 1155"/>
              <a:gd name="T53" fmla="*/ 252 h 1362"/>
              <a:gd name="T54" fmla="*/ 496 w 1155"/>
              <a:gd name="T55" fmla="*/ 151 h 1362"/>
              <a:gd name="T56" fmla="*/ 420 w 1155"/>
              <a:gd name="T57" fmla="*/ 102 h 1362"/>
              <a:gd name="T58" fmla="*/ 450 w 1155"/>
              <a:gd name="T59" fmla="*/ 64 h 1362"/>
              <a:gd name="T60" fmla="*/ 498 w 1155"/>
              <a:gd name="T61" fmla="*/ 14 h 1362"/>
              <a:gd name="T62" fmla="*/ 606 w 1155"/>
              <a:gd name="T63" fmla="*/ 13 h 1362"/>
              <a:gd name="T64" fmla="*/ 624 w 1155"/>
              <a:gd name="T65" fmla="*/ 98 h 1362"/>
              <a:gd name="T66" fmla="*/ 673 w 1155"/>
              <a:gd name="T67" fmla="*/ 149 h 1362"/>
              <a:gd name="T68" fmla="*/ 797 w 1155"/>
              <a:gd name="T69" fmla="*/ 242 h 1362"/>
              <a:gd name="T70" fmla="*/ 892 w 1155"/>
              <a:gd name="T71" fmla="*/ 376 h 1362"/>
              <a:gd name="T72" fmla="*/ 888 w 1155"/>
              <a:gd name="T73" fmla="*/ 521 h 1362"/>
              <a:gd name="T74" fmla="*/ 869 w 1155"/>
              <a:gd name="T75" fmla="*/ 559 h 1362"/>
              <a:gd name="T76" fmla="*/ 816 w 1155"/>
              <a:gd name="T77" fmla="*/ 617 h 1362"/>
              <a:gd name="T78" fmla="*/ 615 w 1155"/>
              <a:gd name="T79" fmla="*/ 807 h 1362"/>
              <a:gd name="T80" fmla="*/ 648 w 1155"/>
              <a:gd name="T81" fmla="*/ 963 h 1362"/>
              <a:gd name="T82" fmla="*/ 143 w 1155"/>
              <a:gd name="T83" fmla="*/ 1143 h 1362"/>
              <a:gd name="T84" fmla="*/ 209 w 1155"/>
              <a:gd name="T85" fmla="*/ 1270 h 1362"/>
              <a:gd name="T86" fmla="*/ 354 w 1155"/>
              <a:gd name="T87" fmla="*/ 1315 h 1362"/>
              <a:gd name="T88" fmla="*/ 437 w 1155"/>
              <a:gd name="T89" fmla="*/ 1271 h 1362"/>
              <a:gd name="T90" fmla="*/ 323 w 1155"/>
              <a:gd name="T91" fmla="*/ 1182 h 1362"/>
              <a:gd name="T92" fmla="*/ 276 w 1155"/>
              <a:gd name="T93" fmla="*/ 1156 h 1362"/>
              <a:gd name="T94" fmla="*/ 863 w 1155"/>
              <a:gd name="T95" fmla="*/ 981 h 1362"/>
              <a:gd name="T96" fmla="*/ 937 w 1155"/>
              <a:gd name="T97" fmla="*/ 1091 h 1362"/>
              <a:gd name="T98" fmla="*/ 1021 w 1155"/>
              <a:gd name="T99" fmla="*/ 910 h 1362"/>
              <a:gd name="T100" fmla="*/ 1055 w 1155"/>
              <a:gd name="T101" fmla="*/ 1007 h 1362"/>
              <a:gd name="T102" fmla="*/ 1037 w 1155"/>
              <a:gd name="T103" fmla="*/ 1093 h 1362"/>
              <a:gd name="T104" fmla="*/ 1000 w 1155"/>
              <a:gd name="T105" fmla="*/ 1137 h 1362"/>
              <a:gd name="T106" fmla="*/ 849 w 1155"/>
              <a:gd name="T107" fmla="*/ 1125 h 1362"/>
              <a:gd name="T108" fmla="*/ 941 w 1155"/>
              <a:gd name="T109" fmla="*/ 1289 h 1362"/>
              <a:gd name="T110" fmla="*/ 1034 w 1155"/>
              <a:gd name="T111" fmla="*/ 1299 h 1362"/>
              <a:gd name="T112" fmla="*/ 1118 w 1155"/>
              <a:gd name="T113" fmla="*/ 1205 h 1362"/>
              <a:gd name="T114" fmla="*/ 1117 w 1155"/>
              <a:gd name="T115" fmla="*/ 1044 h 1362"/>
              <a:gd name="T116" fmla="*/ 1021 w 1155"/>
              <a:gd name="T117" fmla="*/ 910 h 1362"/>
              <a:gd name="T118" fmla="*/ 916 w 1155"/>
              <a:gd name="T119" fmla="*/ 1049 h 1362"/>
              <a:gd name="T120" fmla="*/ 918 w 1155"/>
              <a:gd name="T121" fmla="*/ 994 h 1362"/>
              <a:gd name="T122" fmla="*/ 252 w 1155"/>
              <a:gd name="T123" fmla="*/ 1123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5" h="1362">
                <a:moveTo>
                  <a:pt x="885" y="627"/>
                </a:moveTo>
                <a:lnTo>
                  <a:pt x="982" y="627"/>
                </a:lnTo>
                <a:lnTo>
                  <a:pt x="1003" y="613"/>
                </a:lnTo>
                <a:lnTo>
                  <a:pt x="1087" y="613"/>
                </a:lnTo>
                <a:lnTo>
                  <a:pt x="1073" y="827"/>
                </a:lnTo>
                <a:lnTo>
                  <a:pt x="1035" y="827"/>
                </a:lnTo>
                <a:lnTo>
                  <a:pt x="1035" y="827"/>
                </a:lnTo>
                <a:lnTo>
                  <a:pt x="1035" y="830"/>
                </a:lnTo>
                <a:lnTo>
                  <a:pt x="1038" y="837"/>
                </a:lnTo>
                <a:lnTo>
                  <a:pt x="1038" y="845"/>
                </a:lnTo>
                <a:lnTo>
                  <a:pt x="1037" y="848"/>
                </a:lnTo>
                <a:lnTo>
                  <a:pt x="1035" y="852"/>
                </a:lnTo>
                <a:lnTo>
                  <a:pt x="1035" y="852"/>
                </a:lnTo>
                <a:lnTo>
                  <a:pt x="1029" y="856"/>
                </a:lnTo>
                <a:lnTo>
                  <a:pt x="1025" y="857"/>
                </a:lnTo>
                <a:lnTo>
                  <a:pt x="1023" y="857"/>
                </a:lnTo>
                <a:lnTo>
                  <a:pt x="1021" y="857"/>
                </a:lnTo>
                <a:lnTo>
                  <a:pt x="1021" y="859"/>
                </a:lnTo>
                <a:lnTo>
                  <a:pt x="1021" y="859"/>
                </a:lnTo>
                <a:lnTo>
                  <a:pt x="1023" y="870"/>
                </a:lnTo>
                <a:lnTo>
                  <a:pt x="1021" y="879"/>
                </a:lnTo>
                <a:lnTo>
                  <a:pt x="1021" y="879"/>
                </a:lnTo>
                <a:lnTo>
                  <a:pt x="1035" y="885"/>
                </a:lnTo>
                <a:lnTo>
                  <a:pt x="1049" y="894"/>
                </a:lnTo>
                <a:lnTo>
                  <a:pt x="1067" y="906"/>
                </a:lnTo>
                <a:lnTo>
                  <a:pt x="1077" y="915"/>
                </a:lnTo>
                <a:lnTo>
                  <a:pt x="1086" y="924"/>
                </a:lnTo>
                <a:lnTo>
                  <a:pt x="1096" y="935"/>
                </a:lnTo>
                <a:lnTo>
                  <a:pt x="1106" y="948"/>
                </a:lnTo>
                <a:lnTo>
                  <a:pt x="1115" y="962"/>
                </a:lnTo>
                <a:lnTo>
                  <a:pt x="1123" y="978"/>
                </a:lnTo>
                <a:lnTo>
                  <a:pt x="1131" y="994"/>
                </a:lnTo>
                <a:lnTo>
                  <a:pt x="1139" y="1013"/>
                </a:lnTo>
                <a:lnTo>
                  <a:pt x="1139" y="1013"/>
                </a:lnTo>
                <a:lnTo>
                  <a:pt x="1144" y="1033"/>
                </a:lnTo>
                <a:lnTo>
                  <a:pt x="1149" y="1054"/>
                </a:lnTo>
                <a:lnTo>
                  <a:pt x="1151" y="1074"/>
                </a:lnTo>
                <a:lnTo>
                  <a:pt x="1154" y="1094"/>
                </a:lnTo>
                <a:lnTo>
                  <a:pt x="1155" y="1113"/>
                </a:lnTo>
                <a:lnTo>
                  <a:pt x="1155" y="1132"/>
                </a:lnTo>
                <a:lnTo>
                  <a:pt x="1154" y="1151"/>
                </a:lnTo>
                <a:lnTo>
                  <a:pt x="1152" y="1168"/>
                </a:lnTo>
                <a:lnTo>
                  <a:pt x="1147" y="1202"/>
                </a:lnTo>
                <a:lnTo>
                  <a:pt x="1141" y="1231"/>
                </a:lnTo>
                <a:lnTo>
                  <a:pt x="1134" y="1255"/>
                </a:lnTo>
                <a:lnTo>
                  <a:pt x="1125" y="1271"/>
                </a:lnTo>
                <a:lnTo>
                  <a:pt x="1125" y="1271"/>
                </a:lnTo>
                <a:lnTo>
                  <a:pt x="1121" y="1279"/>
                </a:lnTo>
                <a:lnTo>
                  <a:pt x="1115" y="1285"/>
                </a:lnTo>
                <a:lnTo>
                  <a:pt x="1102" y="1298"/>
                </a:lnTo>
                <a:lnTo>
                  <a:pt x="1084" y="1308"/>
                </a:lnTo>
                <a:lnTo>
                  <a:pt x="1067" y="1318"/>
                </a:lnTo>
                <a:lnTo>
                  <a:pt x="1047" y="1326"/>
                </a:lnTo>
                <a:lnTo>
                  <a:pt x="1028" y="1332"/>
                </a:lnTo>
                <a:lnTo>
                  <a:pt x="1008" y="1336"/>
                </a:lnTo>
                <a:lnTo>
                  <a:pt x="990" y="1337"/>
                </a:lnTo>
                <a:lnTo>
                  <a:pt x="990" y="1337"/>
                </a:lnTo>
                <a:lnTo>
                  <a:pt x="981" y="1336"/>
                </a:lnTo>
                <a:lnTo>
                  <a:pt x="971" y="1334"/>
                </a:lnTo>
                <a:lnTo>
                  <a:pt x="962" y="1332"/>
                </a:lnTo>
                <a:lnTo>
                  <a:pt x="953" y="1328"/>
                </a:lnTo>
                <a:lnTo>
                  <a:pt x="935" y="1319"/>
                </a:lnTo>
                <a:lnTo>
                  <a:pt x="916" y="1308"/>
                </a:lnTo>
                <a:lnTo>
                  <a:pt x="898" y="1294"/>
                </a:lnTo>
                <a:lnTo>
                  <a:pt x="882" y="1278"/>
                </a:lnTo>
                <a:lnTo>
                  <a:pt x="867" y="1263"/>
                </a:lnTo>
                <a:lnTo>
                  <a:pt x="854" y="1246"/>
                </a:lnTo>
                <a:lnTo>
                  <a:pt x="854" y="1246"/>
                </a:lnTo>
                <a:lnTo>
                  <a:pt x="843" y="1230"/>
                </a:lnTo>
                <a:lnTo>
                  <a:pt x="833" y="1212"/>
                </a:lnTo>
                <a:lnTo>
                  <a:pt x="816" y="1182"/>
                </a:lnTo>
                <a:lnTo>
                  <a:pt x="806" y="1158"/>
                </a:lnTo>
                <a:lnTo>
                  <a:pt x="802" y="1149"/>
                </a:lnTo>
                <a:lnTo>
                  <a:pt x="802" y="1149"/>
                </a:lnTo>
                <a:lnTo>
                  <a:pt x="801" y="1192"/>
                </a:lnTo>
                <a:lnTo>
                  <a:pt x="800" y="1226"/>
                </a:lnTo>
                <a:lnTo>
                  <a:pt x="797" y="1241"/>
                </a:lnTo>
                <a:lnTo>
                  <a:pt x="796" y="1253"/>
                </a:lnTo>
                <a:lnTo>
                  <a:pt x="796" y="1253"/>
                </a:lnTo>
                <a:lnTo>
                  <a:pt x="794" y="1263"/>
                </a:lnTo>
                <a:lnTo>
                  <a:pt x="792" y="1271"/>
                </a:lnTo>
                <a:lnTo>
                  <a:pt x="792" y="1290"/>
                </a:lnTo>
                <a:lnTo>
                  <a:pt x="795" y="1305"/>
                </a:lnTo>
                <a:lnTo>
                  <a:pt x="796" y="1310"/>
                </a:lnTo>
                <a:lnTo>
                  <a:pt x="796" y="1310"/>
                </a:lnTo>
                <a:lnTo>
                  <a:pt x="800" y="1312"/>
                </a:lnTo>
                <a:lnTo>
                  <a:pt x="809" y="1314"/>
                </a:lnTo>
                <a:lnTo>
                  <a:pt x="814" y="1317"/>
                </a:lnTo>
                <a:lnTo>
                  <a:pt x="817" y="1319"/>
                </a:lnTo>
                <a:lnTo>
                  <a:pt x="820" y="1324"/>
                </a:lnTo>
                <a:lnTo>
                  <a:pt x="821" y="1331"/>
                </a:lnTo>
                <a:lnTo>
                  <a:pt x="821" y="1331"/>
                </a:lnTo>
                <a:lnTo>
                  <a:pt x="820" y="1337"/>
                </a:lnTo>
                <a:lnTo>
                  <a:pt x="817" y="1343"/>
                </a:lnTo>
                <a:lnTo>
                  <a:pt x="812" y="1348"/>
                </a:lnTo>
                <a:lnTo>
                  <a:pt x="807" y="1353"/>
                </a:lnTo>
                <a:lnTo>
                  <a:pt x="800" y="1357"/>
                </a:lnTo>
                <a:lnTo>
                  <a:pt x="792" y="1361"/>
                </a:lnTo>
                <a:lnTo>
                  <a:pt x="785" y="1362"/>
                </a:lnTo>
                <a:lnTo>
                  <a:pt x="776" y="1362"/>
                </a:lnTo>
                <a:lnTo>
                  <a:pt x="776" y="1362"/>
                </a:lnTo>
                <a:lnTo>
                  <a:pt x="729" y="1360"/>
                </a:lnTo>
                <a:lnTo>
                  <a:pt x="707" y="1357"/>
                </a:lnTo>
                <a:lnTo>
                  <a:pt x="692" y="1356"/>
                </a:lnTo>
                <a:lnTo>
                  <a:pt x="692" y="1356"/>
                </a:lnTo>
                <a:lnTo>
                  <a:pt x="689" y="1354"/>
                </a:lnTo>
                <a:lnTo>
                  <a:pt x="687" y="1352"/>
                </a:lnTo>
                <a:lnTo>
                  <a:pt x="685" y="1348"/>
                </a:lnTo>
                <a:lnTo>
                  <a:pt x="685" y="1346"/>
                </a:lnTo>
                <a:lnTo>
                  <a:pt x="685" y="1339"/>
                </a:lnTo>
                <a:lnTo>
                  <a:pt x="685" y="1337"/>
                </a:lnTo>
                <a:lnTo>
                  <a:pt x="685" y="1337"/>
                </a:lnTo>
                <a:lnTo>
                  <a:pt x="679" y="1332"/>
                </a:lnTo>
                <a:lnTo>
                  <a:pt x="675" y="1328"/>
                </a:lnTo>
                <a:lnTo>
                  <a:pt x="673" y="1326"/>
                </a:lnTo>
                <a:lnTo>
                  <a:pt x="673" y="1323"/>
                </a:lnTo>
                <a:lnTo>
                  <a:pt x="673" y="1117"/>
                </a:lnTo>
                <a:lnTo>
                  <a:pt x="654" y="1117"/>
                </a:lnTo>
                <a:lnTo>
                  <a:pt x="627" y="1174"/>
                </a:lnTo>
                <a:lnTo>
                  <a:pt x="627" y="1174"/>
                </a:lnTo>
                <a:lnTo>
                  <a:pt x="626" y="1201"/>
                </a:lnTo>
                <a:lnTo>
                  <a:pt x="625" y="1221"/>
                </a:lnTo>
                <a:lnTo>
                  <a:pt x="622" y="1229"/>
                </a:lnTo>
                <a:lnTo>
                  <a:pt x="621" y="1234"/>
                </a:lnTo>
                <a:lnTo>
                  <a:pt x="621" y="1234"/>
                </a:lnTo>
                <a:lnTo>
                  <a:pt x="619" y="1236"/>
                </a:lnTo>
                <a:lnTo>
                  <a:pt x="615" y="1239"/>
                </a:lnTo>
                <a:lnTo>
                  <a:pt x="606" y="1242"/>
                </a:lnTo>
                <a:lnTo>
                  <a:pt x="595" y="1246"/>
                </a:lnTo>
                <a:lnTo>
                  <a:pt x="549" y="1246"/>
                </a:lnTo>
                <a:lnTo>
                  <a:pt x="549" y="1246"/>
                </a:lnTo>
                <a:lnTo>
                  <a:pt x="551" y="1273"/>
                </a:lnTo>
                <a:lnTo>
                  <a:pt x="552" y="1292"/>
                </a:lnTo>
                <a:lnTo>
                  <a:pt x="551" y="1297"/>
                </a:lnTo>
                <a:lnTo>
                  <a:pt x="551" y="1298"/>
                </a:lnTo>
                <a:lnTo>
                  <a:pt x="549" y="1298"/>
                </a:lnTo>
                <a:lnTo>
                  <a:pt x="549" y="1298"/>
                </a:lnTo>
                <a:lnTo>
                  <a:pt x="548" y="1297"/>
                </a:lnTo>
                <a:lnTo>
                  <a:pt x="546" y="1297"/>
                </a:lnTo>
                <a:lnTo>
                  <a:pt x="543" y="1298"/>
                </a:lnTo>
                <a:lnTo>
                  <a:pt x="543" y="1298"/>
                </a:lnTo>
                <a:lnTo>
                  <a:pt x="547" y="1302"/>
                </a:lnTo>
                <a:lnTo>
                  <a:pt x="554" y="1313"/>
                </a:lnTo>
                <a:lnTo>
                  <a:pt x="561" y="1326"/>
                </a:lnTo>
                <a:lnTo>
                  <a:pt x="563" y="1332"/>
                </a:lnTo>
                <a:lnTo>
                  <a:pt x="563" y="1337"/>
                </a:lnTo>
                <a:lnTo>
                  <a:pt x="563" y="1337"/>
                </a:lnTo>
                <a:lnTo>
                  <a:pt x="559" y="1344"/>
                </a:lnTo>
                <a:lnTo>
                  <a:pt x="557" y="1347"/>
                </a:lnTo>
                <a:lnTo>
                  <a:pt x="554" y="1351"/>
                </a:lnTo>
                <a:lnTo>
                  <a:pt x="549" y="1353"/>
                </a:lnTo>
                <a:lnTo>
                  <a:pt x="544" y="1354"/>
                </a:lnTo>
                <a:lnTo>
                  <a:pt x="538" y="1356"/>
                </a:lnTo>
                <a:lnTo>
                  <a:pt x="530" y="1356"/>
                </a:lnTo>
                <a:lnTo>
                  <a:pt x="530" y="1356"/>
                </a:lnTo>
                <a:lnTo>
                  <a:pt x="490" y="1356"/>
                </a:lnTo>
                <a:lnTo>
                  <a:pt x="466" y="1356"/>
                </a:lnTo>
                <a:lnTo>
                  <a:pt x="466" y="1356"/>
                </a:lnTo>
                <a:lnTo>
                  <a:pt x="464" y="1348"/>
                </a:lnTo>
                <a:lnTo>
                  <a:pt x="460" y="1331"/>
                </a:lnTo>
                <a:lnTo>
                  <a:pt x="460" y="1331"/>
                </a:lnTo>
                <a:lnTo>
                  <a:pt x="459" y="1318"/>
                </a:lnTo>
                <a:lnTo>
                  <a:pt x="459" y="1305"/>
                </a:lnTo>
                <a:lnTo>
                  <a:pt x="460" y="1292"/>
                </a:lnTo>
                <a:lnTo>
                  <a:pt x="460" y="1292"/>
                </a:lnTo>
                <a:lnTo>
                  <a:pt x="449" y="1300"/>
                </a:lnTo>
                <a:lnTo>
                  <a:pt x="435" y="1309"/>
                </a:lnTo>
                <a:lnTo>
                  <a:pt x="417" y="1320"/>
                </a:lnTo>
                <a:lnTo>
                  <a:pt x="396" y="1331"/>
                </a:lnTo>
                <a:lnTo>
                  <a:pt x="383" y="1336"/>
                </a:lnTo>
                <a:lnTo>
                  <a:pt x="369" y="1341"/>
                </a:lnTo>
                <a:lnTo>
                  <a:pt x="355" y="1344"/>
                </a:lnTo>
                <a:lnTo>
                  <a:pt x="342" y="1347"/>
                </a:lnTo>
                <a:lnTo>
                  <a:pt x="326" y="1348"/>
                </a:lnTo>
                <a:lnTo>
                  <a:pt x="310" y="1349"/>
                </a:lnTo>
                <a:lnTo>
                  <a:pt x="310" y="1349"/>
                </a:lnTo>
                <a:lnTo>
                  <a:pt x="295" y="1348"/>
                </a:lnTo>
                <a:lnTo>
                  <a:pt x="279" y="1344"/>
                </a:lnTo>
                <a:lnTo>
                  <a:pt x="263" y="1339"/>
                </a:lnTo>
                <a:lnTo>
                  <a:pt x="248" y="1332"/>
                </a:lnTo>
                <a:lnTo>
                  <a:pt x="233" y="1323"/>
                </a:lnTo>
                <a:lnTo>
                  <a:pt x="219" y="1313"/>
                </a:lnTo>
                <a:lnTo>
                  <a:pt x="206" y="1302"/>
                </a:lnTo>
                <a:lnTo>
                  <a:pt x="193" y="1290"/>
                </a:lnTo>
                <a:lnTo>
                  <a:pt x="182" y="1279"/>
                </a:lnTo>
                <a:lnTo>
                  <a:pt x="170" y="1266"/>
                </a:lnTo>
                <a:lnTo>
                  <a:pt x="151" y="1244"/>
                </a:lnTo>
                <a:lnTo>
                  <a:pt x="138" y="1222"/>
                </a:lnTo>
                <a:lnTo>
                  <a:pt x="130" y="1207"/>
                </a:lnTo>
                <a:lnTo>
                  <a:pt x="130" y="1207"/>
                </a:lnTo>
                <a:lnTo>
                  <a:pt x="121" y="1183"/>
                </a:lnTo>
                <a:lnTo>
                  <a:pt x="115" y="1163"/>
                </a:lnTo>
                <a:lnTo>
                  <a:pt x="110" y="1143"/>
                </a:lnTo>
                <a:lnTo>
                  <a:pt x="7" y="1143"/>
                </a:lnTo>
                <a:lnTo>
                  <a:pt x="7" y="1143"/>
                </a:lnTo>
                <a:lnTo>
                  <a:pt x="5" y="1143"/>
                </a:lnTo>
                <a:lnTo>
                  <a:pt x="4" y="1143"/>
                </a:lnTo>
                <a:lnTo>
                  <a:pt x="2" y="1140"/>
                </a:lnTo>
                <a:lnTo>
                  <a:pt x="0" y="1137"/>
                </a:lnTo>
                <a:lnTo>
                  <a:pt x="0" y="1137"/>
                </a:lnTo>
                <a:lnTo>
                  <a:pt x="0" y="1133"/>
                </a:lnTo>
                <a:lnTo>
                  <a:pt x="3" y="1132"/>
                </a:lnTo>
                <a:lnTo>
                  <a:pt x="7" y="1130"/>
                </a:lnTo>
                <a:lnTo>
                  <a:pt x="12" y="1129"/>
                </a:lnTo>
                <a:lnTo>
                  <a:pt x="13" y="1130"/>
                </a:lnTo>
                <a:lnTo>
                  <a:pt x="104" y="1130"/>
                </a:lnTo>
                <a:lnTo>
                  <a:pt x="104" y="1085"/>
                </a:lnTo>
                <a:lnTo>
                  <a:pt x="97" y="1079"/>
                </a:lnTo>
                <a:lnTo>
                  <a:pt x="116" y="976"/>
                </a:lnTo>
                <a:lnTo>
                  <a:pt x="104" y="968"/>
                </a:lnTo>
                <a:lnTo>
                  <a:pt x="104" y="923"/>
                </a:lnTo>
                <a:lnTo>
                  <a:pt x="143" y="923"/>
                </a:lnTo>
                <a:lnTo>
                  <a:pt x="143" y="923"/>
                </a:lnTo>
                <a:lnTo>
                  <a:pt x="161" y="900"/>
                </a:lnTo>
                <a:lnTo>
                  <a:pt x="178" y="881"/>
                </a:lnTo>
                <a:lnTo>
                  <a:pt x="194" y="865"/>
                </a:lnTo>
                <a:lnTo>
                  <a:pt x="194" y="865"/>
                </a:lnTo>
                <a:lnTo>
                  <a:pt x="202" y="860"/>
                </a:lnTo>
                <a:lnTo>
                  <a:pt x="209" y="856"/>
                </a:lnTo>
                <a:lnTo>
                  <a:pt x="224" y="850"/>
                </a:lnTo>
                <a:lnTo>
                  <a:pt x="236" y="847"/>
                </a:lnTo>
                <a:lnTo>
                  <a:pt x="240" y="846"/>
                </a:lnTo>
                <a:lnTo>
                  <a:pt x="240" y="846"/>
                </a:lnTo>
                <a:lnTo>
                  <a:pt x="245" y="843"/>
                </a:lnTo>
                <a:lnTo>
                  <a:pt x="257" y="840"/>
                </a:lnTo>
                <a:lnTo>
                  <a:pt x="279" y="836"/>
                </a:lnTo>
                <a:lnTo>
                  <a:pt x="291" y="833"/>
                </a:lnTo>
                <a:lnTo>
                  <a:pt x="304" y="833"/>
                </a:lnTo>
                <a:lnTo>
                  <a:pt x="304" y="833"/>
                </a:lnTo>
                <a:lnTo>
                  <a:pt x="318" y="833"/>
                </a:lnTo>
                <a:lnTo>
                  <a:pt x="330" y="835"/>
                </a:lnTo>
                <a:lnTo>
                  <a:pt x="342" y="836"/>
                </a:lnTo>
                <a:lnTo>
                  <a:pt x="353" y="840"/>
                </a:lnTo>
                <a:lnTo>
                  <a:pt x="372" y="846"/>
                </a:lnTo>
                <a:lnTo>
                  <a:pt x="388" y="852"/>
                </a:lnTo>
                <a:lnTo>
                  <a:pt x="388" y="852"/>
                </a:lnTo>
                <a:lnTo>
                  <a:pt x="433" y="871"/>
                </a:lnTo>
                <a:lnTo>
                  <a:pt x="433" y="871"/>
                </a:lnTo>
                <a:lnTo>
                  <a:pt x="452" y="874"/>
                </a:lnTo>
                <a:lnTo>
                  <a:pt x="466" y="875"/>
                </a:lnTo>
                <a:lnTo>
                  <a:pt x="470" y="874"/>
                </a:lnTo>
                <a:lnTo>
                  <a:pt x="471" y="872"/>
                </a:lnTo>
                <a:lnTo>
                  <a:pt x="472" y="871"/>
                </a:lnTo>
                <a:lnTo>
                  <a:pt x="472" y="871"/>
                </a:lnTo>
                <a:lnTo>
                  <a:pt x="466" y="730"/>
                </a:lnTo>
                <a:lnTo>
                  <a:pt x="466" y="730"/>
                </a:lnTo>
                <a:lnTo>
                  <a:pt x="461" y="730"/>
                </a:lnTo>
                <a:lnTo>
                  <a:pt x="450" y="730"/>
                </a:lnTo>
                <a:lnTo>
                  <a:pt x="444" y="730"/>
                </a:lnTo>
                <a:lnTo>
                  <a:pt x="437" y="729"/>
                </a:lnTo>
                <a:lnTo>
                  <a:pt x="431" y="726"/>
                </a:lnTo>
                <a:lnTo>
                  <a:pt x="427" y="724"/>
                </a:lnTo>
                <a:lnTo>
                  <a:pt x="427" y="724"/>
                </a:lnTo>
                <a:lnTo>
                  <a:pt x="415" y="709"/>
                </a:lnTo>
                <a:lnTo>
                  <a:pt x="411" y="701"/>
                </a:lnTo>
                <a:lnTo>
                  <a:pt x="408" y="696"/>
                </a:lnTo>
                <a:lnTo>
                  <a:pt x="407" y="691"/>
                </a:lnTo>
                <a:lnTo>
                  <a:pt x="407" y="691"/>
                </a:lnTo>
                <a:lnTo>
                  <a:pt x="406" y="655"/>
                </a:lnTo>
                <a:lnTo>
                  <a:pt x="403" y="589"/>
                </a:lnTo>
                <a:lnTo>
                  <a:pt x="401" y="491"/>
                </a:lnTo>
                <a:lnTo>
                  <a:pt x="401" y="491"/>
                </a:lnTo>
                <a:lnTo>
                  <a:pt x="407" y="297"/>
                </a:lnTo>
                <a:lnTo>
                  <a:pt x="407" y="297"/>
                </a:lnTo>
                <a:lnTo>
                  <a:pt x="407" y="287"/>
                </a:lnTo>
                <a:lnTo>
                  <a:pt x="407" y="278"/>
                </a:lnTo>
                <a:lnTo>
                  <a:pt x="406" y="267"/>
                </a:lnTo>
                <a:lnTo>
                  <a:pt x="406" y="262"/>
                </a:lnTo>
                <a:lnTo>
                  <a:pt x="407" y="258"/>
                </a:lnTo>
                <a:lnTo>
                  <a:pt x="410" y="252"/>
                </a:lnTo>
                <a:lnTo>
                  <a:pt x="415" y="245"/>
                </a:lnTo>
                <a:lnTo>
                  <a:pt x="415" y="245"/>
                </a:lnTo>
                <a:lnTo>
                  <a:pt x="421" y="238"/>
                </a:lnTo>
                <a:lnTo>
                  <a:pt x="431" y="229"/>
                </a:lnTo>
                <a:lnTo>
                  <a:pt x="452" y="213"/>
                </a:lnTo>
                <a:lnTo>
                  <a:pt x="479" y="194"/>
                </a:lnTo>
                <a:lnTo>
                  <a:pt x="504" y="175"/>
                </a:lnTo>
                <a:lnTo>
                  <a:pt x="504" y="155"/>
                </a:lnTo>
                <a:lnTo>
                  <a:pt x="504" y="155"/>
                </a:lnTo>
                <a:lnTo>
                  <a:pt x="496" y="151"/>
                </a:lnTo>
                <a:lnTo>
                  <a:pt x="490" y="147"/>
                </a:lnTo>
                <a:lnTo>
                  <a:pt x="486" y="145"/>
                </a:lnTo>
                <a:lnTo>
                  <a:pt x="485" y="142"/>
                </a:lnTo>
                <a:lnTo>
                  <a:pt x="485" y="142"/>
                </a:lnTo>
                <a:lnTo>
                  <a:pt x="472" y="110"/>
                </a:lnTo>
                <a:lnTo>
                  <a:pt x="472" y="110"/>
                </a:lnTo>
                <a:lnTo>
                  <a:pt x="462" y="110"/>
                </a:lnTo>
                <a:lnTo>
                  <a:pt x="440" y="107"/>
                </a:lnTo>
                <a:lnTo>
                  <a:pt x="430" y="105"/>
                </a:lnTo>
                <a:lnTo>
                  <a:pt x="420" y="102"/>
                </a:lnTo>
                <a:lnTo>
                  <a:pt x="417" y="99"/>
                </a:lnTo>
                <a:lnTo>
                  <a:pt x="415" y="97"/>
                </a:lnTo>
                <a:lnTo>
                  <a:pt x="413" y="94"/>
                </a:lnTo>
                <a:lnTo>
                  <a:pt x="415" y="91"/>
                </a:lnTo>
                <a:lnTo>
                  <a:pt x="415" y="91"/>
                </a:lnTo>
                <a:lnTo>
                  <a:pt x="416" y="87"/>
                </a:lnTo>
                <a:lnTo>
                  <a:pt x="420" y="84"/>
                </a:lnTo>
                <a:lnTo>
                  <a:pt x="427" y="77"/>
                </a:lnTo>
                <a:lnTo>
                  <a:pt x="437" y="71"/>
                </a:lnTo>
                <a:lnTo>
                  <a:pt x="450" y="64"/>
                </a:lnTo>
                <a:lnTo>
                  <a:pt x="470" y="55"/>
                </a:lnTo>
                <a:lnTo>
                  <a:pt x="479" y="52"/>
                </a:lnTo>
                <a:lnTo>
                  <a:pt x="479" y="52"/>
                </a:lnTo>
                <a:lnTo>
                  <a:pt x="480" y="47"/>
                </a:lnTo>
                <a:lnTo>
                  <a:pt x="483" y="35"/>
                </a:lnTo>
                <a:lnTo>
                  <a:pt x="485" y="29"/>
                </a:lnTo>
                <a:lnTo>
                  <a:pt x="489" y="23"/>
                </a:lnTo>
                <a:lnTo>
                  <a:pt x="493" y="18"/>
                </a:lnTo>
                <a:lnTo>
                  <a:pt x="498" y="14"/>
                </a:lnTo>
                <a:lnTo>
                  <a:pt x="498" y="14"/>
                </a:lnTo>
                <a:lnTo>
                  <a:pt x="510" y="8"/>
                </a:lnTo>
                <a:lnTo>
                  <a:pt x="525" y="4"/>
                </a:lnTo>
                <a:lnTo>
                  <a:pt x="534" y="1"/>
                </a:lnTo>
                <a:lnTo>
                  <a:pt x="544" y="0"/>
                </a:lnTo>
                <a:lnTo>
                  <a:pt x="556" y="0"/>
                </a:lnTo>
                <a:lnTo>
                  <a:pt x="569" y="0"/>
                </a:lnTo>
                <a:lnTo>
                  <a:pt x="569" y="0"/>
                </a:lnTo>
                <a:lnTo>
                  <a:pt x="583" y="3"/>
                </a:lnTo>
                <a:lnTo>
                  <a:pt x="595" y="6"/>
                </a:lnTo>
                <a:lnTo>
                  <a:pt x="606" y="13"/>
                </a:lnTo>
                <a:lnTo>
                  <a:pt x="615" y="19"/>
                </a:lnTo>
                <a:lnTo>
                  <a:pt x="622" y="26"/>
                </a:lnTo>
                <a:lnTo>
                  <a:pt x="629" y="31"/>
                </a:lnTo>
                <a:lnTo>
                  <a:pt x="634" y="39"/>
                </a:lnTo>
                <a:lnTo>
                  <a:pt x="634" y="39"/>
                </a:lnTo>
                <a:lnTo>
                  <a:pt x="634" y="47"/>
                </a:lnTo>
                <a:lnTo>
                  <a:pt x="631" y="58"/>
                </a:lnTo>
                <a:lnTo>
                  <a:pt x="627" y="78"/>
                </a:lnTo>
                <a:lnTo>
                  <a:pt x="627" y="78"/>
                </a:lnTo>
                <a:lnTo>
                  <a:pt x="624" y="98"/>
                </a:lnTo>
                <a:lnTo>
                  <a:pt x="621" y="117"/>
                </a:lnTo>
                <a:lnTo>
                  <a:pt x="621" y="117"/>
                </a:lnTo>
                <a:lnTo>
                  <a:pt x="634" y="121"/>
                </a:lnTo>
                <a:lnTo>
                  <a:pt x="642" y="126"/>
                </a:lnTo>
                <a:lnTo>
                  <a:pt x="645" y="127"/>
                </a:lnTo>
                <a:lnTo>
                  <a:pt x="646" y="130"/>
                </a:lnTo>
                <a:lnTo>
                  <a:pt x="646" y="130"/>
                </a:lnTo>
                <a:lnTo>
                  <a:pt x="651" y="135"/>
                </a:lnTo>
                <a:lnTo>
                  <a:pt x="660" y="141"/>
                </a:lnTo>
                <a:lnTo>
                  <a:pt x="673" y="149"/>
                </a:lnTo>
                <a:lnTo>
                  <a:pt x="673" y="149"/>
                </a:lnTo>
                <a:lnTo>
                  <a:pt x="687" y="152"/>
                </a:lnTo>
                <a:lnTo>
                  <a:pt x="718" y="162"/>
                </a:lnTo>
                <a:lnTo>
                  <a:pt x="736" y="169"/>
                </a:lnTo>
                <a:lnTo>
                  <a:pt x="751" y="175"/>
                </a:lnTo>
                <a:lnTo>
                  <a:pt x="763" y="181"/>
                </a:lnTo>
                <a:lnTo>
                  <a:pt x="767" y="185"/>
                </a:lnTo>
                <a:lnTo>
                  <a:pt x="770" y="188"/>
                </a:lnTo>
                <a:lnTo>
                  <a:pt x="770" y="188"/>
                </a:lnTo>
                <a:lnTo>
                  <a:pt x="797" y="242"/>
                </a:lnTo>
                <a:lnTo>
                  <a:pt x="815" y="274"/>
                </a:lnTo>
                <a:lnTo>
                  <a:pt x="828" y="297"/>
                </a:lnTo>
                <a:lnTo>
                  <a:pt x="828" y="297"/>
                </a:lnTo>
                <a:lnTo>
                  <a:pt x="834" y="305"/>
                </a:lnTo>
                <a:lnTo>
                  <a:pt x="843" y="315"/>
                </a:lnTo>
                <a:lnTo>
                  <a:pt x="865" y="339"/>
                </a:lnTo>
                <a:lnTo>
                  <a:pt x="875" y="350"/>
                </a:lnTo>
                <a:lnTo>
                  <a:pt x="884" y="361"/>
                </a:lnTo>
                <a:lnTo>
                  <a:pt x="891" y="373"/>
                </a:lnTo>
                <a:lnTo>
                  <a:pt x="892" y="376"/>
                </a:lnTo>
                <a:lnTo>
                  <a:pt x="893" y="381"/>
                </a:lnTo>
                <a:lnTo>
                  <a:pt x="893" y="381"/>
                </a:lnTo>
                <a:lnTo>
                  <a:pt x="893" y="408"/>
                </a:lnTo>
                <a:lnTo>
                  <a:pt x="894" y="448"/>
                </a:lnTo>
                <a:lnTo>
                  <a:pt x="894" y="487"/>
                </a:lnTo>
                <a:lnTo>
                  <a:pt x="894" y="501"/>
                </a:lnTo>
                <a:lnTo>
                  <a:pt x="893" y="510"/>
                </a:lnTo>
                <a:lnTo>
                  <a:pt x="893" y="510"/>
                </a:lnTo>
                <a:lnTo>
                  <a:pt x="891" y="516"/>
                </a:lnTo>
                <a:lnTo>
                  <a:pt x="888" y="521"/>
                </a:lnTo>
                <a:lnTo>
                  <a:pt x="882" y="529"/>
                </a:lnTo>
                <a:lnTo>
                  <a:pt x="875" y="534"/>
                </a:lnTo>
                <a:lnTo>
                  <a:pt x="873" y="536"/>
                </a:lnTo>
                <a:lnTo>
                  <a:pt x="873" y="536"/>
                </a:lnTo>
                <a:lnTo>
                  <a:pt x="870" y="544"/>
                </a:lnTo>
                <a:lnTo>
                  <a:pt x="868" y="550"/>
                </a:lnTo>
                <a:lnTo>
                  <a:pt x="867" y="555"/>
                </a:lnTo>
                <a:lnTo>
                  <a:pt x="867" y="555"/>
                </a:lnTo>
                <a:lnTo>
                  <a:pt x="868" y="558"/>
                </a:lnTo>
                <a:lnTo>
                  <a:pt x="869" y="559"/>
                </a:lnTo>
                <a:lnTo>
                  <a:pt x="874" y="564"/>
                </a:lnTo>
                <a:lnTo>
                  <a:pt x="877" y="566"/>
                </a:lnTo>
                <a:lnTo>
                  <a:pt x="878" y="570"/>
                </a:lnTo>
                <a:lnTo>
                  <a:pt x="877" y="575"/>
                </a:lnTo>
                <a:lnTo>
                  <a:pt x="873" y="582"/>
                </a:lnTo>
                <a:lnTo>
                  <a:pt x="873" y="582"/>
                </a:lnTo>
                <a:lnTo>
                  <a:pt x="867" y="588"/>
                </a:lnTo>
                <a:lnTo>
                  <a:pt x="858" y="594"/>
                </a:lnTo>
                <a:lnTo>
                  <a:pt x="836" y="607"/>
                </a:lnTo>
                <a:lnTo>
                  <a:pt x="816" y="617"/>
                </a:lnTo>
                <a:lnTo>
                  <a:pt x="809" y="621"/>
                </a:lnTo>
                <a:lnTo>
                  <a:pt x="809" y="633"/>
                </a:lnTo>
                <a:lnTo>
                  <a:pt x="885" y="627"/>
                </a:lnTo>
                <a:close/>
                <a:moveTo>
                  <a:pt x="634" y="755"/>
                </a:moveTo>
                <a:lnTo>
                  <a:pt x="634" y="755"/>
                </a:lnTo>
                <a:lnTo>
                  <a:pt x="624" y="779"/>
                </a:lnTo>
                <a:lnTo>
                  <a:pt x="616" y="797"/>
                </a:lnTo>
                <a:lnTo>
                  <a:pt x="615" y="803"/>
                </a:lnTo>
                <a:lnTo>
                  <a:pt x="615" y="807"/>
                </a:lnTo>
                <a:lnTo>
                  <a:pt x="615" y="807"/>
                </a:lnTo>
                <a:lnTo>
                  <a:pt x="615" y="811"/>
                </a:lnTo>
                <a:lnTo>
                  <a:pt x="614" y="816"/>
                </a:lnTo>
                <a:lnTo>
                  <a:pt x="610" y="832"/>
                </a:lnTo>
                <a:lnTo>
                  <a:pt x="601" y="865"/>
                </a:lnTo>
                <a:lnTo>
                  <a:pt x="601" y="865"/>
                </a:lnTo>
                <a:lnTo>
                  <a:pt x="587" y="919"/>
                </a:lnTo>
                <a:lnTo>
                  <a:pt x="576" y="962"/>
                </a:lnTo>
                <a:lnTo>
                  <a:pt x="576" y="962"/>
                </a:lnTo>
                <a:lnTo>
                  <a:pt x="619" y="963"/>
                </a:lnTo>
                <a:lnTo>
                  <a:pt x="648" y="963"/>
                </a:lnTo>
                <a:lnTo>
                  <a:pt x="658" y="963"/>
                </a:lnTo>
                <a:lnTo>
                  <a:pt x="659" y="963"/>
                </a:lnTo>
                <a:lnTo>
                  <a:pt x="660" y="962"/>
                </a:lnTo>
                <a:lnTo>
                  <a:pt x="660" y="962"/>
                </a:lnTo>
                <a:lnTo>
                  <a:pt x="658" y="952"/>
                </a:lnTo>
                <a:lnTo>
                  <a:pt x="654" y="929"/>
                </a:lnTo>
                <a:lnTo>
                  <a:pt x="645" y="857"/>
                </a:lnTo>
                <a:lnTo>
                  <a:pt x="634" y="755"/>
                </a:lnTo>
                <a:lnTo>
                  <a:pt x="634" y="755"/>
                </a:lnTo>
                <a:close/>
                <a:moveTo>
                  <a:pt x="143" y="1143"/>
                </a:moveTo>
                <a:lnTo>
                  <a:pt x="143" y="1143"/>
                </a:lnTo>
                <a:lnTo>
                  <a:pt x="146" y="1158"/>
                </a:lnTo>
                <a:lnTo>
                  <a:pt x="151" y="1176"/>
                </a:lnTo>
                <a:lnTo>
                  <a:pt x="159" y="1196"/>
                </a:lnTo>
                <a:lnTo>
                  <a:pt x="170" y="1219"/>
                </a:lnTo>
                <a:lnTo>
                  <a:pt x="177" y="1230"/>
                </a:lnTo>
                <a:lnTo>
                  <a:pt x="183" y="1240"/>
                </a:lnTo>
                <a:lnTo>
                  <a:pt x="192" y="1251"/>
                </a:lnTo>
                <a:lnTo>
                  <a:pt x="201" y="1261"/>
                </a:lnTo>
                <a:lnTo>
                  <a:pt x="209" y="1270"/>
                </a:lnTo>
                <a:lnTo>
                  <a:pt x="221" y="1278"/>
                </a:lnTo>
                <a:lnTo>
                  <a:pt x="221" y="1278"/>
                </a:lnTo>
                <a:lnTo>
                  <a:pt x="235" y="1288"/>
                </a:lnTo>
                <a:lnTo>
                  <a:pt x="250" y="1297"/>
                </a:lnTo>
                <a:lnTo>
                  <a:pt x="265" y="1304"/>
                </a:lnTo>
                <a:lnTo>
                  <a:pt x="281" y="1310"/>
                </a:lnTo>
                <a:lnTo>
                  <a:pt x="297" y="1314"/>
                </a:lnTo>
                <a:lnTo>
                  <a:pt x="315" y="1317"/>
                </a:lnTo>
                <a:lnTo>
                  <a:pt x="334" y="1317"/>
                </a:lnTo>
                <a:lnTo>
                  <a:pt x="354" y="1315"/>
                </a:lnTo>
                <a:lnTo>
                  <a:pt x="354" y="1315"/>
                </a:lnTo>
                <a:lnTo>
                  <a:pt x="365" y="1314"/>
                </a:lnTo>
                <a:lnTo>
                  <a:pt x="377" y="1310"/>
                </a:lnTo>
                <a:lnTo>
                  <a:pt x="387" y="1307"/>
                </a:lnTo>
                <a:lnTo>
                  <a:pt x="397" y="1302"/>
                </a:lnTo>
                <a:lnTo>
                  <a:pt x="411" y="1293"/>
                </a:lnTo>
                <a:lnTo>
                  <a:pt x="421" y="1285"/>
                </a:lnTo>
                <a:lnTo>
                  <a:pt x="421" y="1285"/>
                </a:lnTo>
                <a:lnTo>
                  <a:pt x="428" y="1278"/>
                </a:lnTo>
                <a:lnTo>
                  <a:pt x="437" y="1271"/>
                </a:lnTo>
                <a:lnTo>
                  <a:pt x="446" y="1265"/>
                </a:lnTo>
                <a:lnTo>
                  <a:pt x="446" y="1234"/>
                </a:lnTo>
                <a:lnTo>
                  <a:pt x="382" y="1226"/>
                </a:lnTo>
                <a:lnTo>
                  <a:pt x="376" y="1213"/>
                </a:lnTo>
                <a:lnTo>
                  <a:pt x="376" y="1213"/>
                </a:lnTo>
                <a:lnTo>
                  <a:pt x="353" y="1207"/>
                </a:lnTo>
                <a:lnTo>
                  <a:pt x="330" y="1201"/>
                </a:lnTo>
                <a:lnTo>
                  <a:pt x="330" y="1201"/>
                </a:lnTo>
                <a:lnTo>
                  <a:pt x="328" y="1195"/>
                </a:lnTo>
                <a:lnTo>
                  <a:pt x="323" y="1182"/>
                </a:lnTo>
                <a:lnTo>
                  <a:pt x="318" y="1162"/>
                </a:lnTo>
                <a:lnTo>
                  <a:pt x="318" y="1162"/>
                </a:lnTo>
                <a:lnTo>
                  <a:pt x="314" y="1163"/>
                </a:lnTo>
                <a:lnTo>
                  <a:pt x="306" y="1166"/>
                </a:lnTo>
                <a:lnTo>
                  <a:pt x="301" y="1167"/>
                </a:lnTo>
                <a:lnTo>
                  <a:pt x="296" y="1166"/>
                </a:lnTo>
                <a:lnTo>
                  <a:pt x="290" y="1164"/>
                </a:lnTo>
                <a:lnTo>
                  <a:pt x="285" y="1162"/>
                </a:lnTo>
                <a:lnTo>
                  <a:pt x="285" y="1162"/>
                </a:lnTo>
                <a:lnTo>
                  <a:pt x="276" y="1156"/>
                </a:lnTo>
                <a:lnTo>
                  <a:pt x="270" y="1149"/>
                </a:lnTo>
                <a:lnTo>
                  <a:pt x="266" y="1143"/>
                </a:lnTo>
                <a:lnTo>
                  <a:pt x="266" y="1143"/>
                </a:lnTo>
                <a:lnTo>
                  <a:pt x="204" y="1142"/>
                </a:lnTo>
                <a:lnTo>
                  <a:pt x="161" y="1140"/>
                </a:lnTo>
                <a:lnTo>
                  <a:pt x="148" y="1142"/>
                </a:lnTo>
                <a:lnTo>
                  <a:pt x="144" y="1142"/>
                </a:lnTo>
                <a:lnTo>
                  <a:pt x="143" y="1143"/>
                </a:lnTo>
                <a:lnTo>
                  <a:pt x="143" y="1143"/>
                </a:lnTo>
                <a:close/>
                <a:moveTo>
                  <a:pt x="863" y="981"/>
                </a:moveTo>
                <a:lnTo>
                  <a:pt x="863" y="981"/>
                </a:lnTo>
                <a:lnTo>
                  <a:pt x="857" y="994"/>
                </a:lnTo>
                <a:lnTo>
                  <a:pt x="851" y="1010"/>
                </a:lnTo>
                <a:lnTo>
                  <a:pt x="848" y="1027"/>
                </a:lnTo>
                <a:lnTo>
                  <a:pt x="848" y="1027"/>
                </a:lnTo>
                <a:lnTo>
                  <a:pt x="844" y="1047"/>
                </a:lnTo>
                <a:lnTo>
                  <a:pt x="843" y="1070"/>
                </a:lnTo>
                <a:lnTo>
                  <a:pt x="840" y="1098"/>
                </a:lnTo>
                <a:lnTo>
                  <a:pt x="937" y="1091"/>
                </a:lnTo>
                <a:lnTo>
                  <a:pt x="937" y="1091"/>
                </a:lnTo>
                <a:lnTo>
                  <a:pt x="921" y="1075"/>
                </a:lnTo>
                <a:lnTo>
                  <a:pt x="906" y="1060"/>
                </a:lnTo>
                <a:lnTo>
                  <a:pt x="893" y="1046"/>
                </a:lnTo>
                <a:lnTo>
                  <a:pt x="893" y="1046"/>
                </a:lnTo>
                <a:lnTo>
                  <a:pt x="887" y="1039"/>
                </a:lnTo>
                <a:lnTo>
                  <a:pt x="882" y="1028"/>
                </a:lnTo>
                <a:lnTo>
                  <a:pt x="872" y="1006"/>
                </a:lnTo>
                <a:lnTo>
                  <a:pt x="863" y="981"/>
                </a:lnTo>
                <a:lnTo>
                  <a:pt x="863" y="981"/>
                </a:lnTo>
                <a:close/>
                <a:moveTo>
                  <a:pt x="1021" y="910"/>
                </a:moveTo>
                <a:lnTo>
                  <a:pt x="1021" y="955"/>
                </a:lnTo>
                <a:lnTo>
                  <a:pt x="1021" y="955"/>
                </a:lnTo>
                <a:lnTo>
                  <a:pt x="1037" y="967"/>
                </a:lnTo>
                <a:lnTo>
                  <a:pt x="1047" y="977"/>
                </a:lnTo>
                <a:lnTo>
                  <a:pt x="1052" y="983"/>
                </a:lnTo>
                <a:lnTo>
                  <a:pt x="1054" y="988"/>
                </a:lnTo>
                <a:lnTo>
                  <a:pt x="1054" y="988"/>
                </a:lnTo>
                <a:lnTo>
                  <a:pt x="1057" y="997"/>
                </a:lnTo>
                <a:lnTo>
                  <a:pt x="1057" y="1003"/>
                </a:lnTo>
                <a:lnTo>
                  <a:pt x="1055" y="1007"/>
                </a:lnTo>
                <a:lnTo>
                  <a:pt x="1055" y="1007"/>
                </a:lnTo>
                <a:lnTo>
                  <a:pt x="1054" y="1007"/>
                </a:lnTo>
                <a:lnTo>
                  <a:pt x="1054" y="1007"/>
                </a:lnTo>
                <a:lnTo>
                  <a:pt x="1049" y="1008"/>
                </a:lnTo>
                <a:lnTo>
                  <a:pt x="1043" y="1010"/>
                </a:lnTo>
                <a:lnTo>
                  <a:pt x="1035" y="1013"/>
                </a:lnTo>
                <a:lnTo>
                  <a:pt x="1035" y="1085"/>
                </a:lnTo>
                <a:lnTo>
                  <a:pt x="1035" y="1085"/>
                </a:lnTo>
                <a:lnTo>
                  <a:pt x="1035" y="1086"/>
                </a:lnTo>
                <a:lnTo>
                  <a:pt x="1037" y="1093"/>
                </a:lnTo>
                <a:lnTo>
                  <a:pt x="1038" y="1103"/>
                </a:lnTo>
                <a:lnTo>
                  <a:pt x="1037" y="1109"/>
                </a:lnTo>
                <a:lnTo>
                  <a:pt x="1035" y="1117"/>
                </a:lnTo>
                <a:lnTo>
                  <a:pt x="1035" y="1117"/>
                </a:lnTo>
                <a:lnTo>
                  <a:pt x="1032" y="1124"/>
                </a:lnTo>
                <a:lnTo>
                  <a:pt x="1026" y="1129"/>
                </a:lnTo>
                <a:lnTo>
                  <a:pt x="1020" y="1133"/>
                </a:lnTo>
                <a:lnTo>
                  <a:pt x="1014" y="1135"/>
                </a:lnTo>
                <a:lnTo>
                  <a:pt x="1008" y="1137"/>
                </a:lnTo>
                <a:lnTo>
                  <a:pt x="1000" y="1137"/>
                </a:lnTo>
                <a:lnTo>
                  <a:pt x="990" y="1137"/>
                </a:lnTo>
                <a:lnTo>
                  <a:pt x="990" y="1137"/>
                </a:lnTo>
                <a:lnTo>
                  <a:pt x="985" y="1135"/>
                </a:lnTo>
                <a:lnTo>
                  <a:pt x="981" y="1133"/>
                </a:lnTo>
                <a:lnTo>
                  <a:pt x="975" y="1127"/>
                </a:lnTo>
                <a:lnTo>
                  <a:pt x="971" y="1120"/>
                </a:lnTo>
                <a:lnTo>
                  <a:pt x="970" y="1117"/>
                </a:lnTo>
                <a:lnTo>
                  <a:pt x="848" y="1117"/>
                </a:lnTo>
                <a:lnTo>
                  <a:pt x="848" y="1117"/>
                </a:lnTo>
                <a:lnTo>
                  <a:pt x="849" y="1125"/>
                </a:lnTo>
                <a:lnTo>
                  <a:pt x="854" y="1147"/>
                </a:lnTo>
                <a:lnTo>
                  <a:pt x="863" y="1177"/>
                </a:lnTo>
                <a:lnTo>
                  <a:pt x="869" y="1195"/>
                </a:lnTo>
                <a:lnTo>
                  <a:pt x="878" y="1212"/>
                </a:lnTo>
                <a:lnTo>
                  <a:pt x="887" y="1230"/>
                </a:lnTo>
                <a:lnTo>
                  <a:pt x="898" y="1247"/>
                </a:lnTo>
                <a:lnTo>
                  <a:pt x="911" y="1263"/>
                </a:lnTo>
                <a:lnTo>
                  <a:pt x="924" y="1278"/>
                </a:lnTo>
                <a:lnTo>
                  <a:pt x="933" y="1283"/>
                </a:lnTo>
                <a:lnTo>
                  <a:pt x="941" y="1289"/>
                </a:lnTo>
                <a:lnTo>
                  <a:pt x="950" y="1294"/>
                </a:lnTo>
                <a:lnTo>
                  <a:pt x="960" y="1298"/>
                </a:lnTo>
                <a:lnTo>
                  <a:pt x="970" y="1300"/>
                </a:lnTo>
                <a:lnTo>
                  <a:pt x="980" y="1303"/>
                </a:lnTo>
                <a:lnTo>
                  <a:pt x="991" y="1304"/>
                </a:lnTo>
                <a:lnTo>
                  <a:pt x="1003" y="1304"/>
                </a:lnTo>
                <a:lnTo>
                  <a:pt x="1003" y="1304"/>
                </a:lnTo>
                <a:lnTo>
                  <a:pt x="1014" y="1303"/>
                </a:lnTo>
                <a:lnTo>
                  <a:pt x="1024" y="1302"/>
                </a:lnTo>
                <a:lnTo>
                  <a:pt x="1034" y="1299"/>
                </a:lnTo>
                <a:lnTo>
                  <a:pt x="1044" y="1295"/>
                </a:lnTo>
                <a:lnTo>
                  <a:pt x="1053" y="1292"/>
                </a:lnTo>
                <a:lnTo>
                  <a:pt x="1060" y="1288"/>
                </a:lnTo>
                <a:lnTo>
                  <a:pt x="1068" y="1283"/>
                </a:lnTo>
                <a:lnTo>
                  <a:pt x="1076" y="1278"/>
                </a:lnTo>
                <a:lnTo>
                  <a:pt x="1088" y="1265"/>
                </a:lnTo>
                <a:lnTo>
                  <a:pt x="1098" y="1251"/>
                </a:lnTo>
                <a:lnTo>
                  <a:pt x="1107" y="1236"/>
                </a:lnTo>
                <a:lnTo>
                  <a:pt x="1113" y="1221"/>
                </a:lnTo>
                <a:lnTo>
                  <a:pt x="1118" y="1205"/>
                </a:lnTo>
                <a:lnTo>
                  <a:pt x="1123" y="1190"/>
                </a:lnTo>
                <a:lnTo>
                  <a:pt x="1126" y="1173"/>
                </a:lnTo>
                <a:lnTo>
                  <a:pt x="1128" y="1159"/>
                </a:lnTo>
                <a:lnTo>
                  <a:pt x="1131" y="1134"/>
                </a:lnTo>
                <a:lnTo>
                  <a:pt x="1132" y="1117"/>
                </a:lnTo>
                <a:lnTo>
                  <a:pt x="1132" y="1117"/>
                </a:lnTo>
                <a:lnTo>
                  <a:pt x="1131" y="1103"/>
                </a:lnTo>
                <a:lnTo>
                  <a:pt x="1128" y="1085"/>
                </a:lnTo>
                <a:lnTo>
                  <a:pt x="1123" y="1065"/>
                </a:lnTo>
                <a:lnTo>
                  <a:pt x="1117" y="1044"/>
                </a:lnTo>
                <a:lnTo>
                  <a:pt x="1110" y="1022"/>
                </a:lnTo>
                <a:lnTo>
                  <a:pt x="1100" y="1002"/>
                </a:lnTo>
                <a:lnTo>
                  <a:pt x="1091" y="984"/>
                </a:lnTo>
                <a:lnTo>
                  <a:pt x="1079" y="968"/>
                </a:lnTo>
                <a:lnTo>
                  <a:pt x="1079" y="968"/>
                </a:lnTo>
                <a:lnTo>
                  <a:pt x="1069" y="955"/>
                </a:lnTo>
                <a:lnTo>
                  <a:pt x="1059" y="944"/>
                </a:lnTo>
                <a:lnTo>
                  <a:pt x="1040" y="926"/>
                </a:lnTo>
                <a:lnTo>
                  <a:pt x="1026" y="914"/>
                </a:lnTo>
                <a:lnTo>
                  <a:pt x="1021" y="910"/>
                </a:lnTo>
                <a:lnTo>
                  <a:pt x="1021" y="910"/>
                </a:lnTo>
                <a:close/>
                <a:moveTo>
                  <a:pt x="885" y="930"/>
                </a:moveTo>
                <a:lnTo>
                  <a:pt x="873" y="955"/>
                </a:lnTo>
                <a:lnTo>
                  <a:pt x="873" y="955"/>
                </a:lnTo>
                <a:lnTo>
                  <a:pt x="885" y="986"/>
                </a:lnTo>
                <a:lnTo>
                  <a:pt x="896" y="1012"/>
                </a:lnTo>
                <a:lnTo>
                  <a:pt x="906" y="1033"/>
                </a:lnTo>
                <a:lnTo>
                  <a:pt x="906" y="1033"/>
                </a:lnTo>
                <a:lnTo>
                  <a:pt x="911" y="1041"/>
                </a:lnTo>
                <a:lnTo>
                  <a:pt x="916" y="1049"/>
                </a:lnTo>
                <a:lnTo>
                  <a:pt x="928" y="1060"/>
                </a:lnTo>
                <a:lnTo>
                  <a:pt x="940" y="1069"/>
                </a:lnTo>
                <a:lnTo>
                  <a:pt x="945" y="1071"/>
                </a:lnTo>
                <a:lnTo>
                  <a:pt x="951" y="1040"/>
                </a:lnTo>
                <a:lnTo>
                  <a:pt x="951" y="1040"/>
                </a:lnTo>
                <a:lnTo>
                  <a:pt x="946" y="1032"/>
                </a:lnTo>
                <a:lnTo>
                  <a:pt x="931" y="1013"/>
                </a:lnTo>
                <a:lnTo>
                  <a:pt x="931" y="1013"/>
                </a:lnTo>
                <a:lnTo>
                  <a:pt x="926" y="1006"/>
                </a:lnTo>
                <a:lnTo>
                  <a:pt x="918" y="994"/>
                </a:lnTo>
                <a:lnTo>
                  <a:pt x="904" y="966"/>
                </a:lnTo>
                <a:lnTo>
                  <a:pt x="885" y="930"/>
                </a:lnTo>
                <a:lnTo>
                  <a:pt x="885" y="930"/>
                </a:lnTo>
                <a:close/>
                <a:moveTo>
                  <a:pt x="149" y="1040"/>
                </a:moveTo>
                <a:lnTo>
                  <a:pt x="149" y="1040"/>
                </a:lnTo>
                <a:lnTo>
                  <a:pt x="146" y="1054"/>
                </a:lnTo>
                <a:lnTo>
                  <a:pt x="144" y="1067"/>
                </a:lnTo>
                <a:lnTo>
                  <a:pt x="143" y="1085"/>
                </a:lnTo>
                <a:lnTo>
                  <a:pt x="143" y="1123"/>
                </a:lnTo>
                <a:lnTo>
                  <a:pt x="252" y="1123"/>
                </a:lnTo>
                <a:lnTo>
                  <a:pt x="252" y="1123"/>
                </a:lnTo>
                <a:lnTo>
                  <a:pt x="250" y="1114"/>
                </a:lnTo>
                <a:lnTo>
                  <a:pt x="247" y="1105"/>
                </a:lnTo>
                <a:lnTo>
                  <a:pt x="246" y="1098"/>
                </a:lnTo>
                <a:lnTo>
                  <a:pt x="246" y="1098"/>
                </a:lnTo>
                <a:lnTo>
                  <a:pt x="247" y="1089"/>
                </a:lnTo>
                <a:lnTo>
                  <a:pt x="250" y="1078"/>
                </a:lnTo>
                <a:lnTo>
                  <a:pt x="252" y="1065"/>
                </a:lnTo>
                <a:lnTo>
                  <a:pt x="149" y="10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5">
            <a:extLst>
              <a:ext uri="{FF2B5EF4-FFF2-40B4-BE49-F238E27FC236}">
                <a16:creationId xmlns:a16="http://schemas.microsoft.com/office/drawing/2014/main" id="{9ABE8333-2EB7-4270-A329-57B418234F2B}"/>
              </a:ext>
            </a:extLst>
          </p:cNvPr>
          <p:cNvSpPr>
            <a:spLocks noEditPoints="1"/>
          </p:cNvSpPr>
          <p:nvPr/>
        </p:nvSpPr>
        <p:spPr bwMode="auto">
          <a:xfrm>
            <a:off x="4495749" y="4739940"/>
            <a:ext cx="831882" cy="1636035"/>
          </a:xfrm>
          <a:custGeom>
            <a:avLst/>
            <a:gdLst>
              <a:gd name="T0" fmla="*/ 569 w 750"/>
              <a:gd name="T1" fmla="*/ 134 h 1475"/>
              <a:gd name="T2" fmla="*/ 591 w 750"/>
              <a:gd name="T3" fmla="*/ 175 h 1475"/>
              <a:gd name="T4" fmla="*/ 669 w 750"/>
              <a:gd name="T5" fmla="*/ 256 h 1475"/>
              <a:gd name="T6" fmla="*/ 688 w 750"/>
              <a:gd name="T7" fmla="*/ 621 h 1475"/>
              <a:gd name="T8" fmla="*/ 667 w 750"/>
              <a:gd name="T9" fmla="*/ 793 h 1475"/>
              <a:gd name="T10" fmla="*/ 654 w 750"/>
              <a:gd name="T11" fmla="*/ 998 h 1475"/>
              <a:gd name="T12" fmla="*/ 738 w 750"/>
              <a:gd name="T13" fmla="*/ 1191 h 1475"/>
              <a:gd name="T14" fmla="*/ 747 w 750"/>
              <a:gd name="T15" fmla="*/ 1256 h 1475"/>
              <a:gd name="T16" fmla="*/ 662 w 750"/>
              <a:gd name="T17" fmla="*/ 1363 h 1475"/>
              <a:gd name="T18" fmla="*/ 649 w 750"/>
              <a:gd name="T19" fmla="*/ 1246 h 1475"/>
              <a:gd name="T20" fmla="*/ 615 w 750"/>
              <a:gd name="T21" fmla="*/ 1239 h 1475"/>
              <a:gd name="T22" fmla="*/ 621 w 750"/>
              <a:gd name="T23" fmla="*/ 1360 h 1475"/>
              <a:gd name="T24" fmla="*/ 560 w 750"/>
              <a:gd name="T25" fmla="*/ 1384 h 1475"/>
              <a:gd name="T26" fmla="*/ 463 w 750"/>
              <a:gd name="T27" fmla="*/ 1467 h 1475"/>
              <a:gd name="T28" fmla="*/ 380 w 750"/>
              <a:gd name="T29" fmla="*/ 1443 h 1475"/>
              <a:gd name="T30" fmla="*/ 293 w 750"/>
              <a:gd name="T31" fmla="*/ 1264 h 1475"/>
              <a:gd name="T32" fmla="*/ 242 w 750"/>
              <a:gd name="T33" fmla="*/ 1181 h 1475"/>
              <a:gd name="T34" fmla="*/ 171 w 750"/>
              <a:gd name="T35" fmla="*/ 1261 h 1475"/>
              <a:gd name="T36" fmla="*/ 116 w 750"/>
              <a:gd name="T37" fmla="*/ 1311 h 1475"/>
              <a:gd name="T38" fmla="*/ 131 w 750"/>
              <a:gd name="T39" fmla="*/ 1020 h 1475"/>
              <a:gd name="T40" fmla="*/ 165 w 750"/>
              <a:gd name="T41" fmla="*/ 891 h 1475"/>
              <a:gd name="T42" fmla="*/ 122 w 750"/>
              <a:gd name="T43" fmla="*/ 638 h 1475"/>
              <a:gd name="T44" fmla="*/ 137 w 750"/>
              <a:gd name="T45" fmla="*/ 594 h 1475"/>
              <a:gd name="T46" fmla="*/ 120 w 750"/>
              <a:gd name="T47" fmla="*/ 591 h 1475"/>
              <a:gd name="T48" fmla="*/ 71 w 750"/>
              <a:gd name="T49" fmla="*/ 608 h 1475"/>
              <a:gd name="T50" fmla="*/ 6 w 750"/>
              <a:gd name="T51" fmla="*/ 618 h 1475"/>
              <a:gd name="T52" fmla="*/ 33 w 750"/>
              <a:gd name="T53" fmla="*/ 567 h 1475"/>
              <a:gd name="T54" fmla="*/ 6 w 750"/>
              <a:gd name="T55" fmla="*/ 547 h 1475"/>
              <a:gd name="T56" fmla="*/ 102 w 750"/>
              <a:gd name="T57" fmla="*/ 525 h 1475"/>
              <a:gd name="T58" fmla="*/ 204 w 750"/>
              <a:gd name="T59" fmla="*/ 440 h 1475"/>
              <a:gd name="T60" fmla="*/ 365 w 750"/>
              <a:gd name="T61" fmla="*/ 202 h 1475"/>
              <a:gd name="T62" fmla="*/ 359 w 750"/>
              <a:gd name="T63" fmla="*/ 115 h 1475"/>
              <a:gd name="T64" fmla="*/ 359 w 750"/>
              <a:gd name="T65" fmla="*/ 67 h 1475"/>
              <a:gd name="T66" fmla="*/ 448 w 750"/>
              <a:gd name="T67" fmla="*/ 0 h 1475"/>
              <a:gd name="T68" fmla="*/ 534 w 750"/>
              <a:gd name="T69" fmla="*/ 54 h 1475"/>
              <a:gd name="T70" fmla="*/ 314 w 750"/>
              <a:gd name="T71" fmla="*/ 460 h 1475"/>
              <a:gd name="T72" fmla="*/ 185 w 750"/>
              <a:gd name="T73" fmla="*/ 564 h 1475"/>
              <a:gd name="T74" fmla="*/ 236 w 750"/>
              <a:gd name="T75" fmla="*/ 623 h 1475"/>
              <a:gd name="T76" fmla="*/ 311 w 750"/>
              <a:gd name="T77" fmla="*/ 630 h 1475"/>
              <a:gd name="T78" fmla="*/ 388 w 750"/>
              <a:gd name="T79" fmla="*/ 568 h 1475"/>
              <a:gd name="T80" fmla="*/ 398 w 750"/>
              <a:gd name="T81" fmla="*/ 370 h 1475"/>
              <a:gd name="T82" fmla="*/ 374 w 750"/>
              <a:gd name="T83" fmla="*/ 603 h 1475"/>
              <a:gd name="T84" fmla="*/ 317 w 750"/>
              <a:gd name="T85" fmla="*/ 640 h 1475"/>
              <a:gd name="T86" fmla="*/ 398 w 750"/>
              <a:gd name="T87" fmla="*/ 669 h 1475"/>
              <a:gd name="T88" fmla="*/ 393 w 750"/>
              <a:gd name="T89" fmla="*/ 607 h 1475"/>
              <a:gd name="T90" fmla="*/ 252 w 750"/>
              <a:gd name="T91" fmla="*/ 969 h 1475"/>
              <a:gd name="T92" fmla="*/ 320 w 750"/>
              <a:gd name="T93" fmla="*/ 1026 h 1475"/>
              <a:gd name="T94" fmla="*/ 364 w 750"/>
              <a:gd name="T95" fmla="*/ 909 h 1475"/>
              <a:gd name="T96" fmla="*/ 353 w 750"/>
              <a:gd name="T97" fmla="*/ 854 h 1475"/>
              <a:gd name="T98" fmla="*/ 283 w 750"/>
              <a:gd name="T99" fmla="*/ 1055 h 1475"/>
              <a:gd name="T100" fmla="*/ 131 w 750"/>
              <a:gd name="T101" fmla="*/ 1275 h 1475"/>
              <a:gd name="T102" fmla="*/ 180 w 750"/>
              <a:gd name="T103" fmla="*/ 1162 h 1475"/>
              <a:gd name="T104" fmla="*/ 146 w 750"/>
              <a:gd name="T105" fmla="*/ 1157 h 1475"/>
              <a:gd name="T106" fmla="*/ 374 w 750"/>
              <a:gd name="T107" fmla="*/ 1318 h 1475"/>
              <a:gd name="T108" fmla="*/ 437 w 750"/>
              <a:gd name="T109" fmla="*/ 1435 h 1475"/>
              <a:gd name="T110" fmla="*/ 497 w 750"/>
              <a:gd name="T111" fmla="*/ 1351 h 1475"/>
              <a:gd name="T112" fmla="*/ 431 w 750"/>
              <a:gd name="T113" fmla="*/ 1337 h 1475"/>
              <a:gd name="T114" fmla="*/ 408 w 750"/>
              <a:gd name="T115" fmla="*/ 927 h 1475"/>
              <a:gd name="T116" fmla="*/ 433 w 750"/>
              <a:gd name="T117" fmla="*/ 844 h 1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50" h="1475">
                <a:moveTo>
                  <a:pt x="520" y="108"/>
                </a:moveTo>
                <a:lnTo>
                  <a:pt x="520" y="108"/>
                </a:lnTo>
                <a:lnTo>
                  <a:pt x="520" y="108"/>
                </a:lnTo>
                <a:lnTo>
                  <a:pt x="520" y="108"/>
                </a:lnTo>
                <a:lnTo>
                  <a:pt x="523" y="112"/>
                </a:lnTo>
                <a:lnTo>
                  <a:pt x="525" y="120"/>
                </a:lnTo>
                <a:lnTo>
                  <a:pt x="529" y="130"/>
                </a:lnTo>
                <a:lnTo>
                  <a:pt x="529" y="130"/>
                </a:lnTo>
                <a:lnTo>
                  <a:pt x="535" y="130"/>
                </a:lnTo>
                <a:lnTo>
                  <a:pt x="552" y="131"/>
                </a:lnTo>
                <a:lnTo>
                  <a:pt x="569" y="134"/>
                </a:lnTo>
                <a:lnTo>
                  <a:pt x="575" y="136"/>
                </a:lnTo>
                <a:lnTo>
                  <a:pt x="579" y="139"/>
                </a:lnTo>
                <a:lnTo>
                  <a:pt x="579" y="139"/>
                </a:lnTo>
                <a:lnTo>
                  <a:pt x="582" y="142"/>
                </a:lnTo>
                <a:lnTo>
                  <a:pt x="583" y="147"/>
                </a:lnTo>
                <a:lnTo>
                  <a:pt x="586" y="160"/>
                </a:lnTo>
                <a:lnTo>
                  <a:pt x="587" y="170"/>
                </a:lnTo>
                <a:lnTo>
                  <a:pt x="588" y="173"/>
                </a:lnTo>
                <a:lnTo>
                  <a:pt x="588" y="174"/>
                </a:lnTo>
                <a:lnTo>
                  <a:pt x="588" y="174"/>
                </a:lnTo>
                <a:lnTo>
                  <a:pt x="591" y="175"/>
                </a:lnTo>
                <a:lnTo>
                  <a:pt x="593" y="179"/>
                </a:lnTo>
                <a:lnTo>
                  <a:pt x="601" y="189"/>
                </a:lnTo>
                <a:lnTo>
                  <a:pt x="601" y="189"/>
                </a:lnTo>
                <a:lnTo>
                  <a:pt x="611" y="198"/>
                </a:lnTo>
                <a:lnTo>
                  <a:pt x="628" y="212"/>
                </a:lnTo>
                <a:lnTo>
                  <a:pt x="646" y="224"/>
                </a:lnTo>
                <a:lnTo>
                  <a:pt x="657" y="234"/>
                </a:lnTo>
                <a:lnTo>
                  <a:pt x="657" y="234"/>
                </a:lnTo>
                <a:lnTo>
                  <a:pt x="660" y="238"/>
                </a:lnTo>
                <a:lnTo>
                  <a:pt x="664" y="243"/>
                </a:lnTo>
                <a:lnTo>
                  <a:pt x="669" y="256"/>
                </a:lnTo>
                <a:lnTo>
                  <a:pt x="672" y="267"/>
                </a:lnTo>
                <a:lnTo>
                  <a:pt x="675" y="272"/>
                </a:lnTo>
                <a:lnTo>
                  <a:pt x="675" y="272"/>
                </a:lnTo>
                <a:lnTo>
                  <a:pt x="679" y="304"/>
                </a:lnTo>
                <a:lnTo>
                  <a:pt x="685" y="372"/>
                </a:lnTo>
                <a:lnTo>
                  <a:pt x="696" y="481"/>
                </a:lnTo>
                <a:lnTo>
                  <a:pt x="696" y="481"/>
                </a:lnTo>
                <a:lnTo>
                  <a:pt x="696" y="502"/>
                </a:lnTo>
                <a:lnTo>
                  <a:pt x="695" y="536"/>
                </a:lnTo>
                <a:lnTo>
                  <a:pt x="693" y="582"/>
                </a:lnTo>
                <a:lnTo>
                  <a:pt x="688" y="621"/>
                </a:lnTo>
                <a:lnTo>
                  <a:pt x="681" y="654"/>
                </a:lnTo>
                <a:lnTo>
                  <a:pt x="681" y="654"/>
                </a:lnTo>
                <a:lnTo>
                  <a:pt x="680" y="685"/>
                </a:lnTo>
                <a:lnTo>
                  <a:pt x="680" y="711"/>
                </a:lnTo>
                <a:lnTo>
                  <a:pt x="680" y="724"/>
                </a:lnTo>
                <a:lnTo>
                  <a:pt x="681" y="734"/>
                </a:lnTo>
                <a:lnTo>
                  <a:pt x="681" y="734"/>
                </a:lnTo>
                <a:lnTo>
                  <a:pt x="681" y="739"/>
                </a:lnTo>
                <a:lnTo>
                  <a:pt x="680" y="748"/>
                </a:lnTo>
                <a:lnTo>
                  <a:pt x="675" y="768"/>
                </a:lnTo>
                <a:lnTo>
                  <a:pt x="667" y="793"/>
                </a:lnTo>
                <a:lnTo>
                  <a:pt x="657" y="820"/>
                </a:lnTo>
                <a:lnTo>
                  <a:pt x="641" y="870"/>
                </a:lnTo>
                <a:lnTo>
                  <a:pt x="635" y="888"/>
                </a:lnTo>
                <a:lnTo>
                  <a:pt x="633" y="898"/>
                </a:lnTo>
                <a:lnTo>
                  <a:pt x="633" y="898"/>
                </a:lnTo>
                <a:lnTo>
                  <a:pt x="633" y="915"/>
                </a:lnTo>
                <a:lnTo>
                  <a:pt x="633" y="939"/>
                </a:lnTo>
                <a:lnTo>
                  <a:pt x="633" y="972"/>
                </a:lnTo>
                <a:lnTo>
                  <a:pt x="633" y="972"/>
                </a:lnTo>
                <a:lnTo>
                  <a:pt x="643" y="985"/>
                </a:lnTo>
                <a:lnTo>
                  <a:pt x="654" y="998"/>
                </a:lnTo>
                <a:lnTo>
                  <a:pt x="666" y="1016"/>
                </a:lnTo>
                <a:lnTo>
                  <a:pt x="680" y="1036"/>
                </a:lnTo>
                <a:lnTo>
                  <a:pt x="693" y="1059"/>
                </a:lnTo>
                <a:lnTo>
                  <a:pt x="704" y="1083"/>
                </a:lnTo>
                <a:lnTo>
                  <a:pt x="708" y="1094"/>
                </a:lnTo>
                <a:lnTo>
                  <a:pt x="710" y="1107"/>
                </a:lnTo>
                <a:lnTo>
                  <a:pt x="710" y="1107"/>
                </a:lnTo>
                <a:lnTo>
                  <a:pt x="716" y="1128"/>
                </a:lnTo>
                <a:lnTo>
                  <a:pt x="722" y="1147"/>
                </a:lnTo>
                <a:lnTo>
                  <a:pt x="732" y="1175"/>
                </a:lnTo>
                <a:lnTo>
                  <a:pt x="738" y="1191"/>
                </a:lnTo>
                <a:lnTo>
                  <a:pt x="740" y="1196"/>
                </a:lnTo>
                <a:lnTo>
                  <a:pt x="734" y="1201"/>
                </a:lnTo>
                <a:lnTo>
                  <a:pt x="734" y="1201"/>
                </a:lnTo>
                <a:lnTo>
                  <a:pt x="738" y="1205"/>
                </a:lnTo>
                <a:lnTo>
                  <a:pt x="744" y="1215"/>
                </a:lnTo>
                <a:lnTo>
                  <a:pt x="747" y="1222"/>
                </a:lnTo>
                <a:lnTo>
                  <a:pt x="749" y="1230"/>
                </a:lnTo>
                <a:lnTo>
                  <a:pt x="750" y="1238"/>
                </a:lnTo>
                <a:lnTo>
                  <a:pt x="749" y="1246"/>
                </a:lnTo>
                <a:lnTo>
                  <a:pt x="749" y="1246"/>
                </a:lnTo>
                <a:lnTo>
                  <a:pt x="747" y="1256"/>
                </a:lnTo>
                <a:lnTo>
                  <a:pt x="742" y="1269"/>
                </a:lnTo>
                <a:lnTo>
                  <a:pt x="728" y="1299"/>
                </a:lnTo>
                <a:lnTo>
                  <a:pt x="720" y="1314"/>
                </a:lnTo>
                <a:lnTo>
                  <a:pt x="711" y="1328"/>
                </a:lnTo>
                <a:lnTo>
                  <a:pt x="704" y="1340"/>
                </a:lnTo>
                <a:lnTo>
                  <a:pt x="696" y="1347"/>
                </a:lnTo>
                <a:lnTo>
                  <a:pt x="696" y="1347"/>
                </a:lnTo>
                <a:lnTo>
                  <a:pt x="688" y="1353"/>
                </a:lnTo>
                <a:lnTo>
                  <a:pt x="680" y="1357"/>
                </a:lnTo>
                <a:lnTo>
                  <a:pt x="671" y="1361"/>
                </a:lnTo>
                <a:lnTo>
                  <a:pt x="662" y="1363"/>
                </a:lnTo>
                <a:lnTo>
                  <a:pt x="655" y="1365"/>
                </a:lnTo>
                <a:lnTo>
                  <a:pt x="649" y="1365"/>
                </a:lnTo>
                <a:lnTo>
                  <a:pt x="645" y="1362"/>
                </a:lnTo>
                <a:lnTo>
                  <a:pt x="643" y="1361"/>
                </a:lnTo>
                <a:lnTo>
                  <a:pt x="642" y="1360"/>
                </a:lnTo>
                <a:lnTo>
                  <a:pt x="642" y="1360"/>
                </a:lnTo>
                <a:lnTo>
                  <a:pt x="642" y="1352"/>
                </a:lnTo>
                <a:lnTo>
                  <a:pt x="642" y="1338"/>
                </a:lnTo>
                <a:lnTo>
                  <a:pt x="645" y="1301"/>
                </a:lnTo>
                <a:lnTo>
                  <a:pt x="647" y="1264"/>
                </a:lnTo>
                <a:lnTo>
                  <a:pt x="649" y="1246"/>
                </a:lnTo>
                <a:lnTo>
                  <a:pt x="649" y="1246"/>
                </a:lnTo>
                <a:lnTo>
                  <a:pt x="621" y="1192"/>
                </a:lnTo>
                <a:lnTo>
                  <a:pt x="589" y="1129"/>
                </a:lnTo>
                <a:lnTo>
                  <a:pt x="589" y="1129"/>
                </a:lnTo>
                <a:lnTo>
                  <a:pt x="588" y="1127"/>
                </a:lnTo>
                <a:lnTo>
                  <a:pt x="588" y="1127"/>
                </a:lnTo>
                <a:lnTo>
                  <a:pt x="589" y="1129"/>
                </a:lnTo>
                <a:lnTo>
                  <a:pt x="589" y="1129"/>
                </a:lnTo>
                <a:lnTo>
                  <a:pt x="597" y="1156"/>
                </a:lnTo>
                <a:lnTo>
                  <a:pt x="607" y="1199"/>
                </a:lnTo>
                <a:lnTo>
                  <a:pt x="615" y="1239"/>
                </a:lnTo>
                <a:lnTo>
                  <a:pt x="618" y="1253"/>
                </a:lnTo>
                <a:lnTo>
                  <a:pt x="618" y="1261"/>
                </a:lnTo>
                <a:lnTo>
                  <a:pt x="618" y="1261"/>
                </a:lnTo>
                <a:lnTo>
                  <a:pt x="612" y="1318"/>
                </a:lnTo>
                <a:lnTo>
                  <a:pt x="612" y="1318"/>
                </a:lnTo>
                <a:lnTo>
                  <a:pt x="617" y="1329"/>
                </a:lnTo>
                <a:lnTo>
                  <a:pt x="620" y="1338"/>
                </a:lnTo>
                <a:lnTo>
                  <a:pt x="621" y="1347"/>
                </a:lnTo>
                <a:lnTo>
                  <a:pt x="621" y="1347"/>
                </a:lnTo>
                <a:lnTo>
                  <a:pt x="621" y="1356"/>
                </a:lnTo>
                <a:lnTo>
                  <a:pt x="621" y="1360"/>
                </a:lnTo>
                <a:lnTo>
                  <a:pt x="621" y="1360"/>
                </a:lnTo>
                <a:lnTo>
                  <a:pt x="621" y="1363"/>
                </a:lnTo>
                <a:lnTo>
                  <a:pt x="620" y="1371"/>
                </a:lnTo>
                <a:lnTo>
                  <a:pt x="617" y="1376"/>
                </a:lnTo>
                <a:lnTo>
                  <a:pt x="615" y="1380"/>
                </a:lnTo>
                <a:lnTo>
                  <a:pt x="611" y="1384"/>
                </a:lnTo>
                <a:lnTo>
                  <a:pt x="606" y="1386"/>
                </a:lnTo>
                <a:lnTo>
                  <a:pt x="606" y="1386"/>
                </a:lnTo>
                <a:lnTo>
                  <a:pt x="599" y="1387"/>
                </a:lnTo>
                <a:lnTo>
                  <a:pt x="588" y="1387"/>
                </a:lnTo>
                <a:lnTo>
                  <a:pt x="560" y="1384"/>
                </a:lnTo>
                <a:lnTo>
                  <a:pt x="536" y="1380"/>
                </a:lnTo>
                <a:lnTo>
                  <a:pt x="525" y="1377"/>
                </a:lnTo>
                <a:lnTo>
                  <a:pt x="525" y="1377"/>
                </a:lnTo>
                <a:lnTo>
                  <a:pt x="520" y="1392"/>
                </a:lnTo>
                <a:lnTo>
                  <a:pt x="514" y="1409"/>
                </a:lnTo>
                <a:lnTo>
                  <a:pt x="504" y="1426"/>
                </a:lnTo>
                <a:lnTo>
                  <a:pt x="497" y="1435"/>
                </a:lnTo>
                <a:lnTo>
                  <a:pt x="491" y="1444"/>
                </a:lnTo>
                <a:lnTo>
                  <a:pt x="482" y="1453"/>
                </a:lnTo>
                <a:lnTo>
                  <a:pt x="473" y="1460"/>
                </a:lnTo>
                <a:lnTo>
                  <a:pt x="463" y="1467"/>
                </a:lnTo>
                <a:lnTo>
                  <a:pt x="452" y="1472"/>
                </a:lnTo>
                <a:lnTo>
                  <a:pt x="441" y="1474"/>
                </a:lnTo>
                <a:lnTo>
                  <a:pt x="427" y="1475"/>
                </a:lnTo>
                <a:lnTo>
                  <a:pt x="427" y="1475"/>
                </a:lnTo>
                <a:lnTo>
                  <a:pt x="421" y="1475"/>
                </a:lnTo>
                <a:lnTo>
                  <a:pt x="414" y="1473"/>
                </a:lnTo>
                <a:lnTo>
                  <a:pt x="408" y="1470"/>
                </a:lnTo>
                <a:lnTo>
                  <a:pt x="402" y="1467"/>
                </a:lnTo>
                <a:lnTo>
                  <a:pt x="397" y="1462"/>
                </a:lnTo>
                <a:lnTo>
                  <a:pt x="390" y="1457"/>
                </a:lnTo>
                <a:lnTo>
                  <a:pt x="380" y="1443"/>
                </a:lnTo>
                <a:lnTo>
                  <a:pt x="372" y="1428"/>
                </a:lnTo>
                <a:lnTo>
                  <a:pt x="364" y="1410"/>
                </a:lnTo>
                <a:lnTo>
                  <a:pt x="356" y="1392"/>
                </a:lnTo>
                <a:lnTo>
                  <a:pt x="350" y="1372"/>
                </a:lnTo>
                <a:lnTo>
                  <a:pt x="340" y="1335"/>
                </a:lnTo>
                <a:lnTo>
                  <a:pt x="334" y="1302"/>
                </a:lnTo>
                <a:lnTo>
                  <a:pt x="329" y="1270"/>
                </a:lnTo>
                <a:lnTo>
                  <a:pt x="329" y="1270"/>
                </a:lnTo>
                <a:lnTo>
                  <a:pt x="321" y="1269"/>
                </a:lnTo>
                <a:lnTo>
                  <a:pt x="305" y="1267"/>
                </a:lnTo>
                <a:lnTo>
                  <a:pt x="293" y="1264"/>
                </a:lnTo>
                <a:lnTo>
                  <a:pt x="283" y="1261"/>
                </a:lnTo>
                <a:lnTo>
                  <a:pt x="275" y="1256"/>
                </a:lnTo>
                <a:lnTo>
                  <a:pt x="266" y="1253"/>
                </a:lnTo>
                <a:lnTo>
                  <a:pt x="266" y="1253"/>
                </a:lnTo>
                <a:lnTo>
                  <a:pt x="259" y="1246"/>
                </a:lnTo>
                <a:lnTo>
                  <a:pt x="254" y="1240"/>
                </a:lnTo>
                <a:lnTo>
                  <a:pt x="251" y="1233"/>
                </a:lnTo>
                <a:lnTo>
                  <a:pt x="248" y="1225"/>
                </a:lnTo>
                <a:lnTo>
                  <a:pt x="246" y="1215"/>
                </a:lnTo>
                <a:lnTo>
                  <a:pt x="244" y="1205"/>
                </a:lnTo>
                <a:lnTo>
                  <a:pt x="242" y="1181"/>
                </a:lnTo>
                <a:lnTo>
                  <a:pt x="242" y="1181"/>
                </a:lnTo>
                <a:lnTo>
                  <a:pt x="237" y="1131"/>
                </a:lnTo>
                <a:lnTo>
                  <a:pt x="233" y="1107"/>
                </a:lnTo>
                <a:lnTo>
                  <a:pt x="215" y="1098"/>
                </a:lnTo>
                <a:lnTo>
                  <a:pt x="215" y="1098"/>
                </a:lnTo>
                <a:lnTo>
                  <a:pt x="210" y="1123"/>
                </a:lnTo>
                <a:lnTo>
                  <a:pt x="205" y="1149"/>
                </a:lnTo>
                <a:lnTo>
                  <a:pt x="198" y="1182"/>
                </a:lnTo>
                <a:lnTo>
                  <a:pt x="189" y="1215"/>
                </a:lnTo>
                <a:lnTo>
                  <a:pt x="178" y="1248"/>
                </a:lnTo>
                <a:lnTo>
                  <a:pt x="171" y="1261"/>
                </a:lnTo>
                <a:lnTo>
                  <a:pt x="166" y="1275"/>
                </a:lnTo>
                <a:lnTo>
                  <a:pt x="159" y="1285"/>
                </a:lnTo>
                <a:lnTo>
                  <a:pt x="152" y="1294"/>
                </a:lnTo>
                <a:lnTo>
                  <a:pt x="152" y="1294"/>
                </a:lnTo>
                <a:lnTo>
                  <a:pt x="146" y="1301"/>
                </a:lnTo>
                <a:lnTo>
                  <a:pt x="140" y="1304"/>
                </a:lnTo>
                <a:lnTo>
                  <a:pt x="134" y="1308"/>
                </a:lnTo>
                <a:lnTo>
                  <a:pt x="129" y="1311"/>
                </a:lnTo>
                <a:lnTo>
                  <a:pt x="125" y="1312"/>
                </a:lnTo>
                <a:lnTo>
                  <a:pt x="120" y="1312"/>
                </a:lnTo>
                <a:lnTo>
                  <a:pt x="116" y="1311"/>
                </a:lnTo>
                <a:lnTo>
                  <a:pt x="112" y="1309"/>
                </a:lnTo>
                <a:lnTo>
                  <a:pt x="107" y="1304"/>
                </a:lnTo>
                <a:lnTo>
                  <a:pt x="102" y="1297"/>
                </a:lnTo>
                <a:lnTo>
                  <a:pt x="100" y="1288"/>
                </a:lnTo>
                <a:lnTo>
                  <a:pt x="98" y="1279"/>
                </a:lnTo>
                <a:lnTo>
                  <a:pt x="98" y="1279"/>
                </a:lnTo>
                <a:lnTo>
                  <a:pt x="100" y="1250"/>
                </a:lnTo>
                <a:lnTo>
                  <a:pt x="101" y="1212"/>
                </a:lnTo>
                <a:lnTo>
                  <a:pt x="105" y="1163"/>
                </a:lnTo>
                <a:lnTo>
                  <a:pt x="98" y="1157"/>
                </a:lnTo>
                <a:lnTo>
                  <a:pt x="131" y="1020"/>
                </a:lnTo>
                <a:lnTo>
                  <a:pt x="146" y="961"/>
                </a:lnTo>
                <a:lnTo>
                  <a:pt x="137" y="948"/>
                </a:lnTo>
                <a:lnTo>
                  <a:pt x="137" y="948"/>
                </a:lnTo>
                <a:lnTo>
                  <a:pt x="144" y="925"/>
                </a:lnTo>
                <a:lnTo>
                  <a:pt x="147" y="909"/>
                </a:lnTo>
                <a:lnTo>
                  <a:pt x="150" y="901"/>
                </a:lnTo>
                <a:lnTo>
                  <a:pt x="152" y="898"/>
                </a:lnTo>
                <a:lnTo>
                  <a:pt x="152" y="898"/>
                </a:lnTo>
                <a:lnTo>
                  <a:pt x="156" y="894"/>
                </a:lnTo>
                <a:lnTo>
                  <a:pt x="160" y="893"/>
                </a:lnTo>
                <a:lnTo>
                  <a:pt x="165" y="891"/>
                </a:lnTo>
                <a:lnTo>
                  <a:pt x="165" y="871"/>
                </a:lnTo>
                <a:lnTo>
                  <a:pt x="185" y="867"/>
                </a:lnTo>
                <a:lnTo>
                  <a:pt x="183" y="826"/>
                </a:lnTo>
                <a:lnTo>
                  <a:pt x="111" y="808"/>
                </a:lnTo>
                <a:lnTo>
                  <a:pt x="117" y="708"/>
                </a:lnTo>
                <a:lnTo>
                  <a:pt x="117" y="708"/>
                </a:lnTo>
                <a:lnTo>
                  <a:pt x="118" y="676"/>
                </a:lnTo>
                <a:lnTo>
                  <a:pt x="120" y="654"/>
                </a:lnTo>
                <a:lnTo>
                  <a:pt x="121" y="645"/>
                </a:lnTo>
                <a:lnTo>
                  <a:pt x="122" y="638"/>
                </a:lnTo>
                <a:lnTo>
                  <a:pt x="122" y="638"/>
                </a:lnTo>
                <a:lnTo>
                  <a:pt x="127" y="631"/>
                </a:lnTo>
                <a:lnTo>
                  <a:pt x="132" y="622"/>
                </a:lnTo>
                <a:lnTo>
                  <a:pt x="137" y="614"/>
                </a:lnTo>
                <a:lnTo>
                  <a:pt x="141" y="612"/>
                </a:lnTo>
                <a:lnTo>
                  <a:pt x="141" y="612"/>
                </a:lnTo>
                <a:lnTo>
                  <a:pt x="157" y="612"/>
                </a:lnTo>
                <a:lnTo>
                  <a:pt x="174" y="612"/>
                </a:lnTo>
                <a:lnTo>
                  <a:pt x="159" y="582"/>
                </a:lnTo>
                <a:lnTo>
                  <a:pt x="159" y="582"/>
                </a:lnTo>
                <a:lnTo>
                  <a:pt x="146" y="588"/>
                </a:lnTo>
                <a:lnTo>
                  <a:pt x="137" y="594"/>
                </a:lnTo>
                <a:lnTo>
                  <a:pt x="131" y="601"/>
                </a:lnTo>
                <a:lnTo>
                  <a:pt x="131" y="601"/>
                </a:lnTo>
                <a:lnTo>
                  <a:pt x="125" y="613"/>
                </a:lnTo>
                <a:lnTo>
                  <a:pt x="121" y="618"/>
                </a:lnTo>
                <a:lnTo>
                  <a:pt x="118" y="621"/>
                </a:lnTo>
                <a:lnTo>
                  <a:pt x="117" y="621"/>
                </a:lnTo>
                <a:lnTo>
                  <a:pt x="117" y="621"/>
                </a:lnTo>
                <a:lnTo>
                  <a:pt x="116" y="620"/>
                </a:lnTo>
                <a:lnTo>
                  <a:pt x="115" y="616"/>
                </a:lnTo>
                <a:lnTo>
                  <a:pt x="116" y="606"/>
                </a:lnTo>
                <a:lnTo>
                  <a:pt x="120" y="591"/>
                </a:lnTo>
                <a:lnTo>
                  <a:pt x="120" y="591"/>
                </a:lnTo>
                <a:lnTo>
                  <a:pt x="101" y="604"/>
                </a:lnTo>
                <a:lnTo>
                  <a:pt x="88" y="612"/>
                </a:lnTo>
                <a:lnTo>
                  <a:pt x="83" y="614"/>
                </a:lnTo>
                <a:lnTo>
                  <a:pt x="81" y="614"/>
                </a:lnTo>
                <a:lnTo>
                  <a:pt x="81" y="614"/>
                </a:lnTo>
                <a:lnTo>
                  <a:pt x="78" y="611"/>
                </a:lnTo>
                <a:lnTo>
                  <a:pt x="78" y="609"/>
                </a:lnTo>
                <a:lnTo>
                  <a:pt x="78" y="609"/>
                </a:lnTo>
                <a:lnTo>
                  <a:pt x="73" y="609"/>
                </a:lnTo>
                <a:lnTo>
                  <a:pt x="71" y="608"/>
                </a:lnTo>
                <a:lnTo>
                  <a:pt x="69" y="607"/>
                </a:lnTo>
                <a:lnTo>
                  <a:pt x="69" y="606"/>
                </a:lnTo>
                <a:lnTo>
                  <a:pt x="69" y="606"/>
                </a:lnTo>
                <a:lnTo>
                  <a:pt x="69" y="603"/>
                </a:lnTo>
                <a:lnTo>
                  <a:pt x="72" y="599"/>
                </a:lnTo>
                <a:lnTo>
                  <a:pt x="78" y="589"/>
                </a:lnTo>
                <a:lnTo>
                  <a:pt x="87" y="577"/>
                </a:lnTo>
                <a:lnTo>
                  <a:pt x="57" y="586"/>
                </a:lnTo>
                <a:lnTo>
                  <a:pt x="48" y="579"/>
                </a:lnTo>
                <a:lnTo>
                  <a:pt x="6" y="618"/>
                </a:lnTo>
                <a:lnTo>
                  <a:pt x="6" y="618"/>
                </a:lnTo>
                <a:lnTo>
                  <a:pt x="3" y="617"/>
                </a:lnTo>
                <a:lnTo>
                  <a:pt x="0" y="616"/>
                </a:lnTo>
                <a:lnTo>
                  <a:pt x="0" y="612"/>
                </a:lnTo>
                <a:lnTo>
                  <a:pt x="0" y="612"/>
                </a:lnTo>
                <a:lnTo>
                  <a:pt x="3" y="608"/>
                </a:lnTo>
                <a:lnTo>
                  <a:pt x="9" y="602"/>
                </a:lnTo>
                <a:lnTo>
                  <a:pt x="27" y="587"/>
                </a:lnTo>
                <a:lnTo>
                  <a:pt x="50" y="568"/>
                </a:lnTo>
                <a:lnTo>
                  <a:pt x="50" y="558"/>
                </a:lnTo>
                <a:lnTo>
                  <a:pt x="50" y="558"/>
                </a:lnTo>
                <a:lnTo>
                  <a:pt x="33" y="567"/>
                </a:lnTo>
                <a:lnTo>
                  <a:pt x="18" y="572"/>
                </a:lnTo>
                <a:lnTo>
                  <a:pt x="13" y="573"/>
                </a:lnTo>
                <a:lnTo>
                  <a:pt x="9" y="573"/>
                </a:lnTo>
                <a:lnTo>
                  <a:pt x="9" y="573"/>
                </a:lnTo>
                <a:lnTo>
                  <a:pt x="8" y="572"/>
                </a:lnTo>
                <a:lnTo>
                  <a:pt x="5" y="569"/>
                </a:lnTo>
                <a:lnTo>
                  <a:pt x="4" y="562"/>
                </a:lnTo>
                <a:lnTo>
                  <a:pt x="4" y="554"/>
                </a:lnTo>
                <a:lnTo>
                  <a:pt x="5" y="549"/>
                </a:lnTo>
                <a:lnTo>
                  <a:pt x="6" y="547"/>
                </a:lnTo>
                <a:lnTo>
                  <a:pt x="6" y="547"/>
                </a:lnTo>
                <a:lnTo>
                  <a:pt x="10" y="544"/>
                </a:lnTo>
                <a:lnTo>
                  <a:pt x="18" y="541"/>
                </a:lnTo>
                <a:lnTo>
                  <a:pt x="37" y="538"/>
                </a:lnTo>
                <a:lnTo>
                  <a:pt x="63" y="534"/>
                </a:lnTo>
                <a:lnTo>
                  <a:pt x="63" y="534"/>
                </a:lnTo>
                <a:lnTo>
                  <a:pt x="67" y="531"/>
                </a:lnTo>
                <a:lnTo>
                  <a:pt x="69" y="529"/>
                </a:lnTo>
                <a:lnTo>
                  <a:pt x="72" y="529"/>
                </a:lnTo>
                <a:lnTo>
                  <a:pt x="89" y="529"/>
                </a:lnTo>
                <a:lnTo>
                  <a:pt x="102" y="525"/>
                </a:lnTo>
                <a:lnTo>
                  <a:pt x="102" y="525"/>
                </a:lnTo>
                <a:lnTo>
                  <a:pt x="105" y="523"/>
                </a:lnTo>
                <a:lnTo>
                  <a:pt x="107" y="521"/>
                </a:lnTo>
                <a:lnTo>
                  <a:pt x="111" y="520"/>
                </a:lnTo>
                <a:lnTo>
                  <a:pt x="111" y="520"/>
                </a:lnTo>
                <a:lnTo>
                  <a:pt x="116" y="519"/>
                </a:lnTo>
                <a:lnTo>
                  <a:pt x="122" y="519"/>
                </a:lnTo>
                <a:lnTo>
                  <a:pt x="129" y="520"/>
                </a:lnTo>
                <a:lnTo>
                  <a:pt x="146" y="529"/>
                </a:lnTo>
                <a:lnTo>
                  <a:pt x="146" y="529"/>
                </a:lnTo>
                <a:lnTo>
                  <a:pt x="176" y="481"/>
                </a:lnTo>
                <a:lnTo>
                  <a:pt x="204" y="440"/>
                </a:lnTo>
                <a:lnTo>
                  <a:pt x="230" y="403"/>
                </a:lnTo>
                <a:lnTo>
                  <a:pt x="230" y="403"/>
                </a:lnTo>
                <a:lnTo>
                  <a:pt x="252" y="373"/>
                </a:lnTo>
                <a:lnTo>
                  <a:pt x="271" y="345"/>
                </a:lnTo>
                <a:lnTo>
                  <a:pt x="287" y="317"/>
                </a:lnTo>
                <a:lnTo>
                  <a:pt x="287" y="317"/>
                </a:lnTo>
                <a:lnTo>
                  <a:pt x="310" y="282"/>
                </a:lnTo>
                <a:lnTo>
                  <a:pt x="327" y="254"/>
                </a:lnTo>
                <a:lnTo>
                  <a:pt x="340" y="237"/>
                </a:lnTo>
                <a:lnTo>
                  <a:pt x="340" y="237"/>
                </a:lnTo>
                <a:lnTo>
                  <a:pt x="365" y="202"/>
                </a:lnTo>
                <a:lnTo>
                  <a:pt x="383" y="178"/>
                </a:lnTo>
                <a:lnTo>
                  <a:pt x="383" y="169"/>
                </a:lnTo>
                <a:lnTo>
                  <a:pt x="383" y="169"/>
                </a:lnTo>
                <a:lnTo>
                  <a:pt x="375" y="168"/>
                </a:lnTo>
                <a:lnTo>
                  <a:pt x="370" y="168"/>
                </a:lnTo>
                <a:lnTo>
                  <a:pt x="368" y="166"/>
                </a:lnTo>
                <a:lnTo>
                  <a:pt x="368" y="165"/>
                </a:lnTo>
                <a:lnTo>
                  <a:pt x="368" y="165"/>
                </a:lnTo>
                <a:lnTo>
                  <a:pt x="368" y="145"/>
                </a:lnTo>
                <a:lnTo>
                  <a:pt x="368" y="126"/>
                </a:lnTo>
                <a:lnTo>
                  <a:pt x="359" y="115"/>
                </a:lnTo>
                <a:lnTo>
                  <a:pt x="359" y="115"/>
                </a:lnTo>
                <a:lnTo>
                  <a:pt x="341" y="116"/>
                </a:lnTo>
                <a:lnTo>
                  <a:pt x="327" y="116"/>
                </a:lnTo>
                <a:lnTo>
                  <a:pt x="321" y="116"/>
                </a:lnTo>
                <a:lnTo>
                  <a:pt x="316" y="115"/>
                </a:lnTo>
                <a:lnTo>
                  <a:pt x="316" y="115"/>
                </a:lnTo>
                <a:lnTo>
                  <a:pt x="311" y="111"/>
                </a:lnTo>
                <a:lnTo>
                  <a:pt x="307" y="106"/>
                </a:lnTo>
                <a:lnTo>
                  <a:pt x="305" y="100"/>
                </a:lnTo>
                <a:lnTo>
                  <a:pt x="359" y="67"/>
                </a:lnTo>
                <a:lnTo>
                  <a:pt x="359" y="67"/>
                </a:lnTo>
                <a:lnTo>
                  <a:pt x="363" y="61"/>
                </a:lnTo>
                <a:lnTo>
                  <a:pt x="372" y="44"/>
                </a:lnTo>
                <a:lnTo>
                  <a:pt x="385" y="25"/>
                </a:lnTo>
                <a:lnTo>
                  <a:pt x="393" y="17"/>
                </a:lnTo>
                <a:lnTo>
                  <a:pt x="400" y="10"/>
                </a:lnTo>
                <a:lnTo>
                  <a:pt x="400" y="10"/>
                </a:lnTo>
                <a:lnTo>
                  <a:pt x="408" y="5"/>
                </a:lnTo>
                <a:lnTo>
                  <a:pt x="418" y="3"/>
                </a:lnTo>
                <a:lnTo>
                  <a:pt x="428" y="1"/>
                </a:lnTo>
                <a:lnTo>
                  <a:pt x="438" y="0"/>
                </a:lnTo>
                <a:lnTo>
                  <a:pt x="448" y="0"/>
                </a:lnTo>
                <a:lnTo>
                  <a:pt x="457" y="1"/>
                </a:lnTo>
                <a:lnTo>
                  <a:pt x="472" y="4"/>
                </a:lnTo>
                <a:lnTo>
                  <a:pt x="472" y="4"/>
                </a:lnTo>
                <a:lnTo>
                  <a:pt x="487" y="10"/>
                </a:lnTo>
                <a:lnTo>
                  <a:pt x="506" y="20"/>
                </a:lnTo>
                <a:lnTo>
                  <a:pt x="523" y="30"/>
                </a:lnTo>
                <a:lnTo>
                  <a:pt x="528" y="35"/>
                </a:lnTo>
                <a:lnTo>
                  <a:pt x="531" y="40"/>
                </a:lnTo>
                <a:lnTo>
                  <a:pt x="531" y="40"/>
                </a:lnTo>
                <a:lnTo>
                  <a:pt x="533" y="46"/>
                </a:lnTo>
                <a:lnTo>
                  <a:pt x="534" y="54"/>
                </a:lnTo>
                <a:lnTo>
                  <a:pt x="533" y="76"/>
                </a:lnTo>
                <a:lnTo>
                  <a:pt x="529" y="102"/>
                </a:lnTo>
                <a:lnTo>
                  <a:pt x="523" y="102"/>
                </a:lnTo>
                <a:lnTo>
                  <a:pt x="523" y="102"/>
                </a:lnTo>
                <a:lnTo>
                  <a:pt x="520" y="108"/>
                </a:lnTo>
                <a:lnTo>
                  <a:pt x="520" y="108"/>
                </a:lnTo>
                <a:lnTo>
                  <a:pt x="520" y="108"/>
                </a:lnTo>
                <a:lnTo>
                  <a:pt x="520" y="108"/>
                </a:lnTo>
                <a:close/>
                <a:moveTo>
                  <a:pt x="388" y="377"/>
                </a:moveTo>
                <a:lnTo>
                  <a:pt x="388" y="377"/>
                </a:lnTo>
                <a:lnTo>
                  <a:pt x="314" y="460"/>
                </a:lnTo>
                <a:lnTo>
                  <a:pt x="314" y="460"/>
                </a:lnTo>
                <a:lnTo>
                  <a:pt x="283" y="490"/>
                </a:lnTo>
                <a:lnTo>
                  <a:pt x="257" y="516"/>
                </a:lnTo>
                <a:lnTo>
                  <a:pt x="257" y="516"/>
                </a:lnTo>
                <a:lnTo>
                  <a:pt x="244" y="528"/>
                </a:lnTo>
                <a:lnTo>
                  <a:pt x="227" y="540"/>
                </a:lnTo>
                <a:lnTo>
                  <a:pt x="227" y="540"/>
                </a:lnTo>
                <a:lnTo>
                  <a:pt x="213" y="549"/>
                </a:lnTo>
                <a:lnTo>
                  <a:pt x="213" y="549"/>
                </a:lnTo>
                <a:lnTo>
                  <a:pt x="185" y="564"/>
                </a:lnTo>
                <a:lnTo>
                  <a:pt x="185" y="564"/>
                </a:lnTo>
                <a:lnTo>
                  <a:pt x="179" y="568"/>
                </a:lnTo>
                <a:lnTo>
                  <a:pt x="176" y="570"/>
                </a:lnTo>
                <a:lnTo>
                  <a:pt x="176" y="588"/>
                </a:lnTo>
                <a:lnTo>
                  <a:pt x="176" y="588"/>
                </a:lnTo>
                <a:lnTo>
                  <a:pt x="194" y="609"/>
                </a:lnTo>
                <a:lnTo>
                  <a:pt x="194" y="609"/>
                </a:lnTo>
                <a:lnTo>
                  <a:pt x="203" y="616"/>
                </a:lnTo>
                <a:lnTo>
                  <a:pt x="209" y="620"/>
                </a:lnTo>
                <a:lnTo>
                  <a:pt x="215" y="621"/>
                </a:lnTo>
                <a:lnTo>
                  <a:pt x="215" y="621"/>
                </a:lnTo>
                <a:lnTo>
                  <a:pt x="236" y="623"/>
                </a:lnTo>
                <a:lnTo>
                  <a:pt x="236" y="623"/>
                </a:lnTo>
                <a:lnTo>
                  <a:pt x="239" y="625"/>
                </a:lnTo>
                <a:lnTo>
                  <a:pt x="248" y="627"/>
                </a:lnTo>
                <a:lnTo>
                  <a:pt x="248" y="627"/>
                </a:lnTo>
                <a:lnTo>
                  <a:pt x="275" y="632"/>
                </a:lnTo>
                <a:lnTo>
                  <a:pt x="290" y="633"/>
                </a:lnTo>
                <a:lnTo>
                  <a:pt x="297" y="633"/>
                </a:lnTo>
                <a:lnTo>
                  <a:pt x="302" y="633"/>
                </a:lnTo>
                <a:lnTo>
                  <a:pt x="302" y="633"/>
                </a:lnTo>
                <a:lnTo>
                  <a:pt x="311" y="630"/>
                </a:lnTo>
                <a:lnTo>
                  <a:pt x="311" y="630"/>
                </a:lnTo>
                <a:lnTo>
                  <a:pt x="316" y="625"/>
                </a:lnTo>
                <a:lnTo>
                  <a:pt x="324" y="614"/>
                </a:lnTo>
                <a:lnTo>
                  <a:pt x="332" y="603"/>
                </a:lnTo>
                <a:lnTo>
                  <a:pt x="340" y="594"/>
                </a:lnTo>
                <a:lnTo>
                  <a:pt x="340" y="594"/>
                </a:lnTo>
                <a:lnTo>
                  <a:pt x="349" y="587"/>
                </a:lnTo>
                <a:lnTo>
                  <a:pt x="358" y="580"/>
                </a:lnTo>
                <a:lnTo>
                  <a:pt x="368" y="574"/>
                </a:lnTo>
                <a:lnTo>
                  <a:pt x="377" y="570"/>
                </a:lnTo>
                <a:lnTo>
                  <a:pt x="377" y="570"/>
                </a:lnTo>
                <a:lnTo>
                  <a:pt x="388" y="568"/>
                </a:lnTo>
                <a:lnTo>
                  <a:pt x="392" y="568"/>
                </a:lnTo>
                <a:lnTo>
                  <a:pt x="392" y="568"/>
                </a:lnTo>
                <a:lnTo>
                  <a:pt x="393" y="497"/>
                </a:lnTo>
                <a:lnTo>
                  <a:pt x="394" y="446"/>
                </a:lnTo>
                <a:lnTo>
                  <a:pt x="394" y="416"/>
                </a:lnTo>
                <a:lnTo>
                  <a:pt x="394" y="416"/>
                </a:lnTo>
                <a:lnTo>
                  <a:pt x="395" y="402"/>
                </a:lnTo>
                <a:lnTo>
                  <a:pt x="397" y="387"/>
                </a:lnTo>
                <a:lnTo>
                  <a:pt x="398" y="375"/>
                </a:lnTo>
                <a:lnTo>
                  <a:pt x="398" y="373"/>
                </a:lnTo>
                <a:lnTo>
                  <a:pt x="398" y="370"/>
                </a:lnTo>
                <a:lnTo>
                  <a:pt x="398" y="370"/>
                </a:lnTo>
                <a:lnTo>
                  <a:pt x="394" y="372"/>
                </a:lnTo>
                <a:lnTo>
                  <a:pt x="392" y="373"/>
                </a:lnTo>
                <a:lnTo>
                  <a:pt x="388" y="377"/>
                </a:lnTo>
                <a:lnTo>
                  <a:pt x="388" y="377"/>
                </a:lnTo>
                <a:close/>
                <a:moveTo>
                  <a:pt x="392" y="594"/>
                </a:moveTo>
                <a:lnTo>
                  <a:pt x="392" y="594"/>
                </a:lnTo>
                <a:lnTo>
                  <a:pt x="384" y="599"/>
                </a:lnTo>
                <a:lnTo>
                  <a:pt x="378" y="602"/>
                </a:lnTo>
                <a:lnTo>
                  <a:pt x="375" y="603"/>
                </a:lnTo>
                <a:lnTo>
                  <a:pt x="374" y="603"/>
                </a:lnTo>
                <a:lnTo>
                  <a:pt x="374" y="603"/>
                </a:lnTo>
                <a:lnTo>
                  <a:pt x="366" y="599"/>
                </a:lnTo>
                <a:lnTo>
                  <a:pt x="361" y="599"/>
                </a:lnTo>
                <a:lnTo>
                  <a:pt x="355" y="601"/>
                </a:lnTo>
                <a:lnTo>
                  <a:pt x="355" y="601"/>
                </a:lnTo>
                <a:lnTo>
                  <a:pt x="351" y="602"/>
                </a:lnTo>
                <a:lnTo>
                  <a:pt x="348" y="606"/>
                </a:lnTo>
                <a:lnTo>
                  <a:pt x="338" y="617"/>
                </a:lnTo>
                <a:lnTo>
                  <a:pt x="322" y="636"/>
                </a:lnTo>
                <a:lnTo>
                  <a:pt x="322" y="636"/>
                </a:lnTo>
                <a:lnTo>
                  <a:pt x="317" y="640"/>
                </a:lnTo>
                <a:lnTo>
                  <a:pt x="309" y="643"/>
                </a:lnTo>
                <a:lnTo>
                  <a:pt x="298" y="647"/>
                </a:lnTo>
                <a:lnTo>
                  <a:pt x="298" y="647"/>
                </a:lnTo>
                <a:lnTo>
                  <a:pt x="340" y="659"/>
                </a:lnTo>
                <a:lnTo>
                  <a:pt x="369" y="666"/>
                </a:lnTo>
                <a:lnTo>
                  <a:pt x="383" y="669"/>
                </a:lnTo>
                <a:lnTo>
                  <a:pt x="383" y="669"/>
                </a:lnTo>
                <a:lnTo>
                  <a:pt x="385" y="667"/>
                </a:lnTo>
                <a:lnTo>
                  <a:pt x="390" y="667"/>
                </a:lnTo>
                <a:lnTo>
                  <a:pt x="398" y="669"/>
                </a:lnTo>
                <a:lnTo>
                  <a:pt x="398" y="669"/>
                </a:lnTo>
                <a:lnTo>
                  <a:pt x="398" y="665"/>
                </a:lnTo>
                <a:lnTo>
                  <a:pt x="399" y="656"/>
                </a:lnTo>
                <a:lnTo>
                  <a:pt x="400" y="645"/>
                </a:lnTo>
                <a:lnTo>
                  <a:pt x="399" y="638"/>
                </a:lnTo>
                <a:lnTo>
                  <a:pt x="398" y="633"/>
                </a:lnTo>
                <a:lnTo>
                  <a:pt x="398" y="633"/>
                </a:lnTo>
                <a:lnTo>
                  <a:pt x="392" y="618"/>
                </a:lnTo>
                <a:lnTo>
                  <a:pt x="390" y="616"/>
                </a:lnTo>
                <a:lnTo>
                  <a:pt x="392" y="612"/>
                </a:lnTo>
                <a:lnTo>
                  <a:pt x="392" y="612"/>
                </a:lnTo>
                <a:lnTo>
                  <a:pt x="393" y="607"/>
                </a:lnTo>
                <a:lnTo>
                  <a:pt x="393" y="601"/>
                </a:lnTo>
                <a:lnTo>
                  <a:pt x="393" y="596"/>
                </a:lnTo>
                <a:lnTo>
                  <a:pt x="392" y="594"/>
                </a:lnTo>
                <a:lnTo>
                  <a:pt x="392" y="594"/>
                </a:lnTo>
                <a:close/>
                <a:moveTo>
                  <a:pt x="230" y="839"/>
                </a:moveTo>
                <a:lnTo>
                  <a:pt x="230" y="839"/>
                </a:lnTo>
                <a:lnTo>
                  <a:pt x="232" y="857"/>
                </a:lnTo>
                <a:lnTo>
                  <a:pt x="238" y="900"/>
                </a:lnTo>
                <a:lnTo>
                  <a:pt x="242" y="925"/>
                </a:lnTo>
                <a:lnTo>
                  <a:pt x="247" y="949"/>
                </a:lnTo>
                <a:lnTo>
                  <a:pt x="252" y="969"/>
                </a:lnTo>
                <a:lnTo>
                  <a:pt x="257" y="985"/>
                </a:lnTo>
                <a:lnTo>
                  <a:pt x="257" y="985"/>
                </a:lnTo>
                <a:lnTo>
                  <a:pt x="263" y="996"/>
                </a:lnTo>
                <a:lnTo>
                  <a:pt x="272" y="1008"/>
                </a:lnTo>
                <a:lnTo>
                  <a:pt x="291" y="1034"/>
                </a:lnTo>
                <a:lnTo>
                  <a:pt x="314" y="1061"/>
                </a:lnTo>
                <a:lnTo>
                  <a:pt x="314" y="1061"/>
                </a:lnTo>
                <a:lnTo>
                  <a:pt x="317" y="1045"/>
                </a:lnTo>
                <a:lnTo>
                  <a:pt x="319" y="1032"/>
                </a:lnTo>
                <a:lnTo>
                  <a:pt x="320" y="1026"/>
                </a:lnTo>
                <a:lnTo>
                  <a:pt x="320" y="1026"/>
                </a:lnTo>
                <a:lnTo>
                  <a:pt x="322" y="1007"/>
                </a:lnTo>
                <a:lnTo>
                  <a:pt x="330" y="968"/>
                </a:lnTo>
                <a:lnTo>
                  <a:pt x="339" y="928"/>
                </a:lnTo>
                <a:lnTo>
                  <a:pt x="343" y="914"/>
                </a:lnTo>
                <a:lnTo>
                  <a:pt x="345" y="909"/>
                </a:lnTo>
                <a:lnTo>
                  <a:pt x="346" y="907"/>
                </a:lnTo>
                <a:lnTo>
                  <a:pt x="346" y="907"/>
                </a:lnTo>
                <a:lnTo>
                  <a:pt x="350" y="905"/>
                </a:lnTo>
                <a:lnTo>
                  <a:pt x="355" y="905"/>
                </a:lnTo>
                <a:lnTo>
                  <a:pt x="359" y="907"/>
                </a:lnTo>
                <a:lnTo>
                  <a:pt x="364" y="909"/>
                </a:lnTo>
                <a:lnTo>
                  <a:pt x="370" y="913"/>
                </a:lnTo>
                <a:lnTo>
                  <a:pt x="374" y="915"/>
                </a:lnTo>
                <a:lnTo>
                  <a:pt x="374" y="915"/>
                </a:lnTo>
                <a:lnTo>
                  <a:pt x="374" y="873"/>
                </a:lnTo>
                <a:lnTo>
                  <a:pt x="374" y="842"/>
                </a:lnTo>
                <a:lnTo>
                  <a:pt x="374" y="830"/>
                </a:lnTo>
                <a:lnTo>
                  <a:pt x="374" y="830"/>
                </a:lnTo>
                <a:lnTo>
                  <a:pt x="372" y="830"/>
                </a:lnTo>
                <a:lnTo>
                  <a:pt x="366" y="828"/>
                </a:lnTo>
                <a:lnTo>
                  <a:pt x="361" y="826"/>
                </a:lnTo>
                <a:lnTo>
                  <a:pt x="353" y="854"/>
                </a:lnTo>
                <a:lnTo>
                  <a:pt x="329" y="862"/>
                </a:lnTo>
                <a:lnTo>
                  <a:pt x="230" y="839"/>
                </a:lnTo>
                <a:close/>
                <a:moveTo>
                  <a:pt x="251" y="1008"/>
                </a:moveTo>
                <a:lnTo>
                  <a:pt x="283" y="1100"/>
                </a:lnTo>
                <a:lnTo>
                  <a:pt x="290" y="1118"/>
                </a:lnTo>
                <a:lnTo>
                  <a:pt x="302" y="1127"/>
                </a:lnTo>
                <a:lnTo>
                  <a:pt x="305" y="1083"/>
                </a:lnTo>
                <a:lnTo>
                  <a:pt x="305" y="1083"/>
                </a:lnTo>
                <a:lnTo>
                  <a:pt x="298" y="1076"/>
                </a:lnTo>
                <a:lnTo>
                  <a:pt x="283" y="1055"/>
                </a:lnTo>
                <a:lnTo>
                  <a:pt x="283" y="1055"/>
                </a:lnTo>
                <a:lnTo>
                  <a:pt x="251" y="1008"/>
                </a:lnTo>
                <a:lnTo>
                  <a:pt x="251" y="1008"/>
                </a:lnTo>
                <a:close/>
                <a:moveTo>
                  <a:pt x="131" y="1181"/>
                </a:moveTo>
                <a:lnTo>
                  <a:pt x="131" y="1181"/>
                </a:lnTo>
                <a:lnTo>
                  <a:pt x="127" y="1228"/>
                </a:lnTo>
                <a:lnTo>
                  <a:pt x="126" y="1260"/>
                </a:lnTo>
                <a:lnTo>
                  <a:pt x="127" y="1272"/>
                </a:lnTo>
                <a:lnTo>
                  <a:pt x="127" y="1274"/>
                </a:lnTo>
                <a:lnTo>
                  <a:pt x="129" y="1277"/>
                </a:lnTo>
                <a:lnTo>
                  <a:pt x="129" y="1277"/>
                </a:lnTo>
                <a:lnTo>
                  <a:pt x="131" y="1275"/>
                </a:lnTo>
                <a:lnTo>
                  <a:pt x="135" y="1273"/>
                </a:lnTo>
                <a:lnTo>
                  <a:pt x="140" y="1268"/>
                </a:lnTo>
                <a:lnTo>
                  <a:pt x="144" y="1261"/>
                </a:lnTo>
                <a:lnTo>
                  <a:pt x="152" y="1245"/>
                </a:lnTo>
                <a:lnTo>
                  <a:pt x="161" y="1225"/>
                </a:lnTo>
                <a:lnTo>
                  <a:pt x="161" y="1225"/>
                </a:lnTo>
                <a:lnTo>
                  <a:pt x="169" y="1205"/>
                </a:lnTo>
                <a:lnTo>
                  <a:pt x="175" y="1182"/>
                </a:lnTo>
                <a:lnTo>
                  <a:pt x="183" y="1157"/>
                </a:lnTo>
                <a:lnTo>
                  <a:pt x="183" y="1157"/>
                </a:lnTo>
                <a:lnTo>
                  <a:pt x="180" y="1162"/>
                </a:lnTo>
                <a:lnTo>
                  <a:pt x="174" y="1168"/>
                </a:lnTo>
                <a:lnTo>
                  <a:pt x="166" y="1176"/>
                </a:lnTo>
                <a:lnTo>
                  <a:pt x="162" y="1177"/>
                </a:lnTo>
                <a:lnTo>
                  <a:pt x="159" y="1177"/>
                </a:lnTo>
                <a:lnTo>
                  <a:pt x="159" y="1177"/>
                </a:lnTo>
                <a:lnTo>
                  <a:pt x="156" y="1177"/>
                </a:lnTo>
                <a:lnTo>
                  <a:pt x="154" y="1175"/>
                </a:lnTo>
                <a:lnTo>
                  <a:pt x="150" y="1168"/>
                </a:lnTo>
                <a:lnTo>
                  <a:pt x="147" y="1162"/>
                </a:lnTo>
                <a:lnTo>
                  <a:pt x="146" y="1157"/>
                </a:lnTo>
                <a:lnTo>
                  <a:pt x="146" y="1157"/>
                </a:lnTo>
                <a:lnTo>
                  <a:pt x="139" y="1171"/>
                </a:lnTo>
                <a:lnTo>
                  <a:pt x="131" y="1181"/>
                </a:lnTo>
                <a:lnTo>
                  <a:pt x="131" y="1181"/>
                </a:lnTo>
                <a:close/>
                <a:moveTo>
                  <a:pt x="146" y="1157"/>
                </a:moveTo>
                <a:lnTo>
                  <a:pt x="146" y="1157"/>
                </a:lnTo>
                <a:lnTo>
                  <a:pt x="146" y="1157"/>
                </a:lnTo>
                <a:lnTo>
                  <a:pt x="146" y="1157"/>
                </a:lnTo>
                <a:lnTo>
                  <a:pt x="146" y="1157"/>
                </a:lnTo>
                <a:lnTo>
                  <a:pt x="146" y="1157"/>
                </a:lnTo>
                <a:close/>
                <a:moveTo>
                  <a:pt x="374" y="1318"/>
                </a:moveTo>
                <a:lnTo>
                  <a:pt x="374" y="1318"/>
                </a:lnTo>
                <a:lnTo>
                  <a:pt x="378" y="1335"/>
                </a:lnTo>
                <a:lnTo>
                  <a:pt x="382" y="1351"/>
                </a:lnTo>
                <a:lnTo>
                  <a:pt x="388" y="1371"/>
                </a:lnTo>
                <a:lnTo>
                  <a:pt x="397" y="1392"/>
                </a:lnTo>
                <a:lnTo>
                  <a:pt x="407" y="1411"/>
                </a:lnTo>
                <a:lnTo>
                  <a:pt x="412" y="1419"/>
                </a:lnTo>
                <a:lnTo>
                  <a:pt x="417" y="1425"/>
                </a:lnTo>
                <a:lnTo>
                  <a:pt x="423" y="1430"/>
                </a:lnTo>
                <a:lnTo>
                  <a:pt x="431" y="1434"/>
                </a:lnTo>
                <a:lnTo>
                  <a:pt x="431" y="1434"/>
                </a:lnTo>
                <a:lnTo>
                  <a:pt x="437" y="1435"/>
                </a:lnTo>
                <a:lnTo>
                  <a:pt x="443" y="1435"/>
                </a:lnTo>
                <a:lnTo>
                  <a:pt x="448" y="1433"/>
                </a:lnTo>
                <a:lnTo>
                  <a:pt x="455" y="1430"/>
                </a:lnTo>
                <a:lnTo>
                  <a:pt x="460" y="1426"/>
                </a:lnTo>
                <a:lnTo>
                  <a:pt x="465" y="1423"/>
                </a:lnTo>
                <a:lnTo>
                  <a:pt x="472" y="1411"/>
                </a:lnTo>
                <a:lnTo>
                  <a:pt x="480" y="1399"/>
                </a:lnTo>
                <a:lnTo>
                  <a:pt x="486" y="1387"/>
                </a:lnTo>
                <a:lnTo>
                  <a:pt x="492" y="1368"/>
                </a:lnTo>
                <a:lnTo>
                  <a:pt x="492" y="1368"/>
                </a:lnTo>
                <a:lnTo>
                  <a:pt x="497" y="1351"/>
                </a:lnTo>
                <a:lnTo>
                  <a:pt x="501" y="1328"/>
                </a:lnTo>
                <a:lnTo>
                  <a:pt x="505" y="1299"/>
                </a:lnTo>
                <a:lnTo>
                  <a:pt x="466" y="1306"/>
                </a:lnTo>
                <a:lnTo>
                  <a:pt x="466" y="1306"/>
                </a:lnTo>
                <a:lnTo>
                  <a:pt x="462" y="1317"/>
                </a:lnTo>
                <a:lnTo>
                  <a:pt x="458" y="1326"/>
                </a:lnTo>
                <a:lnTo>
                  <a:pt x="455" y="1332"/>
                </a:lnTo>
                <a:lnTo>
                  <a:pt x="455" y="1332"/>
                </a:lnTo>
                <a:lnTo>
                  <a:pt x="451" y="1335"/>
                </a:lnTo>
                <a:lnTo>
                  <a:pt x="446" y="1336"/>
                </a:lnTo>
                <a:lnTo>
                  <a:pt x="431" y="1337"/>
                </a:lnTo>
                <a:lnTo>
                  <a:pt x="407" y="1336"/>
                </a:lnTo>
                <a:lnTo>
                  <a:pt x="407" y="1336"/>
                </a:lnTo>
                <a:lnTo>
                  <a:pt x="403" y="1335"/>
                </a:lnTo>
                <a:lnTo>
                  <a:pt x="399" y="1333"/>
                </a:lnTo>
                <a:lnTo>
                  <a:pt x="394" y="1327"/>
                </a:lnTo>
                <a:lnTo>
                  <a:pt x="388" y="1318"/>
                </a:lnTo>
                <a:lnTo>
                  <a:pt x="374" y="1318"/>
                </a:lnTo>
                <a:close/>
                <a:moveTo>
                  <a:pt x="394" y="826"/>
                </a:moveTo>
                <a:lnTo>
                  <a:pt x="394" y="930"/>
                </a:lnTo>
                <a:lnTo>
                  <a:pt x="394" y="930"/>
                </a:lnTo>
                <a:lnTo>
                  <a:pt x="408" y="927"/>
                </a:lnTo>
                <a:lnTo>
                  <a:pt x="419" y="923"/>
                </a:lnTo>
                <a:lnTo>
                  <a:pt x="431" y="922"/>
                </a:lnTo>
                <a:lnTo>
                  <a:pt x="431" y="922"/>
                </a:lnTo>
                <a:lnTo>
                  <a:pt x="439" y="922"/>
                </a:lnTo>
                <a:lnTo>
                  <a:pt x="446" y="923"/>
                </a:lnTo>
                <a:lnTo>
                  <a:pt x="451" y="924"/>
                </a:lnTo>
                <a:lnTo>
                  <a:pt x="448" y="826"/>
                </a:lnTo>
                <a:lnTo>
                  <a:pt x="448" y="826"/>
                </a:lnTo>
                <a:lnTo>
                  <a:pt x="443" y="835"/>
                </a:lnTo>
                <a:lnTo>
                  <a:pt x="438" y="840"/>
                </a:lnTo>
                <a:lnTo>
                  <a:pt x="433" y="844"/>
                </a:lnTo>
                <a:lnTo>
                  <a:pt x="433" y="844"/>
                </a:lnTo>
                <a:lnTo>
                  <a:pt x="428" y="846"/>
                </a:lnTo>
                <a:lnTo>
                  <a:pt x="424" y="846"/>
                </a:lnTo>
                <a:lnTo>
                  <a:pt x="419" y="846"/>
                </a:lnTo>
                <a:lnTo>
                  <a:pt x="416" y="844"/>
                </a:lnTo>
                <a:lnTo>
                  <a:pt x="416" y="844"/>
                </a:lnTo>
                <a:lnTo>
                  <a:pt x="403" y="835"/>
                </a:lnTo>
                <a:lnTo>
                  <a:pt x="394" y="826"/>
                </a:lnTo>
                <a:lnTo>
                  <a:pt x="394" y="8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19B28B69-FDFA-497F-8469-1454839C4122}"/>
              </a:ext>
            </a:extLst>
          </p:cNvPr>
          <p:cNvSpPr>
            <a:spLocks noEditPoints="1"/>
          </p:cNvSpPr>
          <p:nvPr/>
        </p:nvSpPr>
        <p:spPr bwMode="auto">
          <a:xfrm>
            <a:off x="8080137" y="4744889"/>
            <a:ext cx="1260140" cy="1631086"/>
          </a:xfrm>
          <a:custGeom>
            <a:avLst/>
            <a:gdLst>
              <a:gd name="T0" fmla="*/ 76 w 1172"/>
              <a:gd name="T1" fmla="*/ 412 h 1517"/>
              <a:gd name="T2" fmla="*/ 23 w 1172"/>
              <a:gd name="T3" fmla="*/ 540 h 1517"/>
              <a:gd name="T4" fmla="*/ 41 w 1172"/>
              <a:gd name="T5" fmla="*/ 771 h 1517"/>
              <a:gd name="T6" fmla="*/ 38 w 1172"/>
              <a:gd name="T7" fmla="*/ 854 h 1517"/>
              <a:gd name="T8" fmla="*/ 15 w 1172"/>
              <a:gd name="T9" fmla="*/ 1093 h 1517"/>
              <a:gd name="T10" fmla="*/ 78 w 1172"/>
              <a:gd name="T11" fmla="*/ 1315 h 1517"/>
              <a:gd name="T12" fmla="*/ 50 w 1172"/>
              <a:gd name="T13" fmla="*/ 1354 h 1517"/>
              <a:gd name="T14" fmla="*/ 115 w 1172"/>
              <a:gd name="T15" fmla="*/ 1435 h 1517"/>
              <a:gd name="T16" fmla="*/ 172 w 1172"/>
              <a:gd name="T17" fmla="*/ 1379 h 1517"/>
              <a:gd name="T18" fmla="*/ 210 w 1172"/>
              <a:gd name="T19" fmla="*/ 1311 h 1517"/>
              <a:gd name="T20" fmla="*/ 358 w 1172"/>
              <a:gd name="T21" fmla="*/ 1163 h 1517"/>
              <a:gd name="T22" fmla="*/ 384 w 1172"/>
              <a:gd name="T23" fmla="*/ 1342 h 1517"/>
              <a:gd name="T24" fmla="*/ 425 w 1172"/>
              <a:gd name="T25" fmla="*/ 1392 h 1517"/>
              <a:gd name="T26" fmla="*/ 447 w 1172"/>
              <a:gd name="T27" fmla="*/ 1441 h 1517"/>
              <a:gd name="T28" fmla="*/ 435 w 1172"/>
              <a:gd name="T29" fmla="*/ 1488 h 1517"/>
              <a:gd name="T30" fmla="*/ 554 w 1172"/>
              <a:gd name="T31" fmla="*/ 1430 h 1517"/>
              <a:gd name="T32" fmla="*/ 564 w 1172"/>
              <a:gd name="T33" fmla="*/ 1383 h 1517"/>
              <a:gd name="T34" fmla="*/ 578 w 1172"/>
              <a:gd name="T35" fmla="*/ 1201 h 1517"/>
              <a:gd name="T36" fmla="*/ 700 w 1172"/>
              <a:gd name="T37" fmla="*/ 1392 h 1517"/>
              <a:gd name="T38" fmla="*/ 928 w 1172"/>
              <a:gd name="T39" fmla="*/ 1517 h 1517"/>
              <a:gd name="T40" fmla="*/ 1095 w 1172"/>
              <a:gd name="T41" fmla="*/ 1414 h 1517"/>
              <a:gd name="T42" fmla="*/ 1172 w 1172"/>
              <a:gd name="T43" fmla="*/ 1300 h 1517"/>
              <a:gd name="T44" fmla="*/ 1135 w 1172"/>
              <a:gd name="T45" fmla="*/ 1160 h 1517"/>
              <a:gd name="T46" fmla="*/ 1105 w 1172"/>
              <a:gd name="T47" fmla="*/ 1011 h 1517"/>
              <a:gd name="T48" fmla="*/ 1114 w 1172"/>
              <a:gd name="T49" fmla="*/ 817 h 1517"/>
              <a:gd name="T50" fmla="*/ 846 w 1172"/>
              <a:gd name="T51" fmla="*/ 637 h 1517"/>
              <a:gd name="T52" fmla="*/ 583 w 1172"/>
              <a:gd name="T53" fmla="*/ 737 h 1517"/>
              <a:gd name="T54" fmla="*/ 583 w 1172"/>
              <a:gd name="T55" fmla="*/ 815 h 1517"/>
              <a:gd name="T56" fmla="*/ 540 w 1172"/>
              <a:gd name="T57" fmla="*/ 1091 h 1517"/>
              <a:gd name="T58" fmla="*/ 523 w 1172"/>
              <a:gd name="T59" fmla="*/ 687 h 1517"/>
              <a:gd name="T60" fmla="*/ 552 w 1172"/>
              <a:gd name="T61" fmla="*/ 523 h 1517"/>
              <a:gd name="T62" fmla="*/ 514 w 1172"/>
              <a:gd name="T63" fmla="*/ 496 h 1517"/>
              <a:gd name="T64" fmla="*/ 645 w 1172"/>
              <a:gd name="T65" fmla="*/ 474 h 1517"/>
              <a:gd name="T66" fmla="*/ 608 w 1172"/>
              <a:gd name="T67" fmla="*/ 338 h 1517"/>
              <a:gd name="T68" fmla="*/ 483 w 1172"/>
              <a:gd name="T69" fmla="*/ 217 h 1517"/>
              <a:gd name="T70" fmla="*/ 460 w 1172"/>
              <a:gd name="T71" fmla="*/ 116 h 1517"/>
              <a:gd name="T72" fmla="*/ 393 w 1172"/>
              <a:gd name="T73" fmla="*/ 9 h 1517"/>
              <a:gd name="T74" fmla="*/ 272 w 1172"/>
              <a:gd name="T75" fmla="*/ 51 h 1517"/>
              <a:gd name="T76" fmla="*/ 129 w 1172"/>
              <a:gd name="T77" fmla="*/ 928 h 1517"/>
              <a:gd name="T78" fmla="*/ 105 w 1172"/>
              <a:gd name="T79" fmla="*/ 922 h 1517"/>
              <a:gd name="T80" fmla="*/ 79 w 1172"/>
              <a:gd name="T81" fmla="*/ 1145 h 1517"/>
              <a:gd name="T82" fmla="*/ 48 w 1172"/>
              <a:gd name="T83" fmla="*/ 946 h 1517"/>
              <a:gd name="T84" fmla="*/ 263 w 1172"/>
              <a:gd name="T85" fmla="*/ 967 h 1517"/>
              <a:gd name="T86" fmla="*/ 300 w 1172"/>
              <a:gd name="T87" fmla="*/ 1211 h 1517"/>
              <a:gd name="T88" fmla="*/ 186 w 1172"/>
              <a:gd name="T89" fmla="*/ 1254 h 1517"/>
              <a:gd name="T90" fmla="*/ 215 w 1172"/>
              <a:gd name="T91" fmla="*/ 1153 h 1517"/>
              <a:gd name="T92" fmla="*/ 263 w 1172"/>
              <a:gd name="T93" fmla="*/ 967 h 1517"/>
              <a:gd name="T94" fmla="*/ 593 w 1172"/>
              <a:gd name="T95" fmla="*/ 1096 h 1517"/>
              <a:gd name="T96" fmla="*/ 674 w 1172"/>
              <a:gd name="T97" fmla="*/ 1239 h 1517"/>
              <a:gd name="T98" fmla="*/ 762 w 1172"/>
              <a:gd name="T99" fmla="*/ 1272 h 1517"/>
              <a:gd name="T100" fmla="*/ 821 w 1172"/>
              <a:gd name="T101" fmla="*/ 1313 h 1517"/>
              <a:gd name="T102" fmla="*/ 1025 w 1172"/>
              <a:gd name="T103" fmla="*/ 1337 h 1517"/>
              <a:gd name="T104" fmla="*/ 980 w 1172"/>
              <a:gd name="T105" fmla="*/ 1464 h 1517"/>
              <a:gd name="T106" fmla="*/ 768 w 1172"/>
              <a:gd name="T107" fmla="*/ 1408 h 1517"/>
              <a:gd name="T108" fmla="*/ 698 w 1172"/>
              <a:gd name="T109" fmla="*/ 1019 h 1517"/>
              <a:gd name="T110" fmla="*/ 650 w 1172"/>
              <a:gd name="T111" fmla="*/ 1115 h 1517"/>
              <a:gd name="T112" fmla="*/ 903 w 1172"/>
              <a:gd name="T113" fmla="*/ 981 h 1517"/>
              <a:gd name="T114" fmla="*/ 895 w 1172"/>
              <a:gd name="T115" fmla="*/ 1178 h 1517"/>
              <a:gd name="T116" fmla="*/ 983 w 1172"/>
              <a:gd name="T117" fmla="*/ 1041 h 1517"/>
              <a:gd name="T118" fmla="*/ 982 w 1172"/>
              <a:gd name="T119" fmla="*/ 1217 h 1517"/>
              <a:gd name="T120" fmla="*/ 948 w 1172"/>
              <a:gd name="T121" fmla="*/ 1105 h 1517"/>
              <a:gd name="T122" fmla="*/ 1026 w 1172"/>
              <a:gd name="T123" fmla="*/ 1318 h 1517"/>
              <a:gd name="T124" fmla="*/ 902 w 1172"/>
              <a:gd name="T125" fmla="*/ 1267 h 1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72" h="1517">
                <a:moveTo>
                  <a:pt x="248" y="168"/>
                </a:moveTo>
                <a:lnTo>
                  <a:pt x="248" y="168"/>
                </a:lnTo>
                <a:lnTo>
                  <a:pt x="229" y="177"/>
                </a:lnTo>
                <a:lnTo>
                  <a:pt x="205" y="187"/>
                </a:lnTo>
                <a:lnTo>
                  <a:pt x="205" y="187"/>
                </a:lnTo>
                <a:lnTo>
                  <a:pt x="197" y="196"/>
                </a:lnTo>
                <a:lnTo>
                  <a:pt x="184" y="212"/>
                </a:lnTo>
                <a:lnTo>
                  <a:pt x="170" y="233"/>
                </a:lnTo>
                <a:lnTo>
                  <a:pt x="158" y="254"/>
                </a:lnTo>
                <a:lnTo>
                  <a:pt x="158" y="254"/>
                </a:lnTo>
                <a:lnTo>
                  <a:pt x="113" y="338"/>
                </a:lnTo>
                <a:lnTo>
                  <a:pt x="88" y="385"/>
                </a:lnTo>
                <a:lnTo>
                  <a:pt x="80" y="402"/>
                </a:lnTo>
                <a:lnTo>
                  <a:pt x="76" y="412"/>
                </a:lnTo>
                <a:lnTo>
                  <a:pt x="76" y="412"/>
                </a:lnTo>
                <a:lnTo>
                  <a:pt x="76" y="420"/>
                </a:lnTo>
                <a:lnTo>
                  <a:pt x="79" y="431"/>
                </a:lnTo>
                <a:lnTo>
                  <a:pt x="85" y="460"/>
                </a:lnTo>
                <a:lnTo>
                  <a:pt x="96" y="498"/>
                </a:lnTo>
                <a:lnTo>
                  <a:pt x="96" y="498"/>
                </a:lnTo>
                <a:lnTo>
                  <a:pt x="74" y="506"/>
                </a:lnTo>
                <a:lnTo>
                  <a:pt x="56" y="514"/>
                </a:lnTo>
                <a:lnTo>
                  <a:pt x="43" y="517"/>
                </a:lnTo>
                <a:lnTo>
                  <a:pt x="43" y="517"/>
                </a:lnTo>
                <a:lnTo>
                  <a:pt x="36" y="520"/>
                </a:lnTo>
                <a:lnTo>
                  <a:pt x="31" y="524"/>
                </a:lnTo>
                <a:lnTo>
                  <a:pt x="27" y="529"/>
                </a:lnTo>
                <a:lnTo>
                  <a:pt x="24" y="536"/>
                </a:lnTo>
                <a:lnTo>
                  <a:pt x="24" y="536"/>
                </a:lnTo>
                <a:lnTo>
                  <a:pt x="23" y="540"/>
                </a:lnTo>
                <a:lnTo>
                  <a:pt x="23" y="545"/>
                </a:lnTo>
                <a:lnTo>
                  <a:pt x="25" y="554"/>
                </a:lnTo>
                <a:lnTo>
                  <a:pt x="33" y="575"/>
                </a:lnTo>
                <a:lnTo>
                  <a:pt x="33" y="575"/>
                </a:lnTo>
                <a:lnTo>
                  <a:pt x="35" y="584"/>
                </a:lnTo>
                <a:lnTo>
                  <a:pt x="35" y="601"/>
                </a:lnTo>
                <a:lnTo>
                  <a:pt x="33" y="649"/>
                </a:lnTo>
                <a:lnTo>
                  <a:pt x="29" y="723"/>
                </a:lnTo>
                <a:lnTo>
                  <a:pt x="29" y="723"/>
                </a:lnTo>
                <a:lnTo>
                  <a:pt x="27" y="743"/>
                </a:lnTo>
                <a:lnTo>
                  <a:pt x="29" y="756"/>
                </a:lnTo>
                <a:lnTo>
                  <a:pt x="29" y="756"/>
                </a:lnTo>
                <a:lnTo>
                  <a:pt x="31" y="760"/>
                </a:lnTo>
                <a:lnTo>
                  <a:pt x="35" y="766"/>
                </a:lnTo>
                <a:lnTo>
                  <a:pt x="41" y="771"/>
                </a:lnTo>
                <a:lnTo>
                  <a:pt x="48" y="775"/>
                </a:lnTo>
                <a:lnTo>
                  <a:pt x="48" y="775"/>
                </a:lnTo>
                <a:lnTo>
                  <a:pt x="53" y="778"/>
                </a:lnTo>
                <a:lnTo>
                  <a:pt x="60" y="780"/>
                </a:lnTo>
                <a:lnTo>
                  <a:pt x="78" y="785"/>
                </a:lnTo>
                <a:lnTo>
                  <a:pt x="100" y="790"/>
                </a:lnTo>
                <a:lnTo>
                  <a:pt x="100" y="809"/>
                </a:lnTo>
                <a:lnTo>
                  <a:pt x="100" y="809"/>
                </a:lnTo>
                <a:lnTo>
                  <a:pt x="85" y="815"/>
                </a:lnTo>
                <a:lnTo>
                  <a:pt x="72" y="822"/>
                </a:lnTo>
                <a:lnTo>
                  <a:pt x="62" y="828"/>
                </a:lnTo>
                <a:lnTo>
                  <a:pt x="62" y="828"/>
                </a:lnTo>
                <a:lnTo>
                  <a:pt x="57" y="833"/>
                </a:lnTo>
                <a:lnTo>
                  <a:pt x="49" y="841"/>
                </a:lnTo>
                <a:lnTo>
                  <a:pt x="38" y="854"/>
                </a:lnTo>
                <a:lnTo>
                  <a:pt x="27" y="871"/>
                </a:lnTo>
                <a:lnTo>
                  <a:pt x="23" y="882"/>
                </a:lnTo>
                <a:lnTo>
                  <a:pt x="18" y="894"/>
                </a:lnTo>
                <a:lnTo>
                  <a:pt x="13" y="907"/>
                </a:lnTo>
                <a:lnTo>
                  <a:pt x="8" y="921"/>
                </a:lnTo>
                <a:lnTo>
                  <a:pt x="5" y="938"/>
                </a:lnTo>
                <a:lnTo>
                  <a:pt x="2" y="955"/>
                </a:lnTo>
                <a:lnTo>
                  <a:pt x="1" y="975"/>
                </a:lnTo>
                <a:lnTo>
                  <a:pt x="0" y="995"/>
                </a:lnTo>
                <a:lnTo>
                  <a:pt x="0" y="995"/>
                </a:lnTo>
                <a:lnTo>
                  <a:pt x="0" y="1017"/>
                </a:lnTo>
                <a:lnTo>
                  <a:pt x="2" y="1037"/>
                </a:lnTo>
                <a:lnTo>
                  <a:pt x="6" y="1058"/>
                </a:lnTo>
                <a:lnTo>
                  <a:pt x="11" y="1075"/>
                </a:lnTo>
                <a:lnTo>
                  <a:pt x="15" y="1093"/>
                </a:lnTo>
                <a:lnTo>
                  <a:pt x="21" y="1110"/>
                </a:lnTo>
                <a:lnTo>
                  <a:pt x="29" y="1126"/>
                </a:lnTo>
                <a:lnTo>
                  <a:pt x="35" y="1140"/>
                </a:lnTo>
                <a:lnTo>
                  <a:pt x="48" y="1164"/>
                </a:lnTo>
                <a:lnTo>
                  <a:pt x="60" y="1183"/>
                </a:lnTo>
                <a:lnTo>
                  <a:pt x="72" y="1201"/>
                </a:lnTo>
                <a:lnTo>
                  <a:pt x="72" y="1201"/>
                </a:lnTo>
                <a:lnTo>
                  <a:pt x="72" y="1219"/>
                </a:lnTo>
                <a:lnTo>
                  <a:pt x="72" y="1252"/>
                </a:lnTo>
                <a:lnTo>
                  <a:pt x="70" y="1287"/>
                </a:lnTo>
                <a:lnTo>
                  <a:pt x="70" y="1300"/>
                </a:lnTo>
                <a:lnTo>
                  <a:pt x="72" y="1306"/>
                </a:lnTo>
                <a:lnTo>
                  <a:pt x="72" y="1306"/>
                </a:lnTo>
                <a:lnTo>
                  <a:pt x="74" y="1311"/>
                </a:lnTo>
                <a:lnTo>
                  <a:pt x="78" y="1315"/>
                </a:lnTo>
                <a:lnTo>
                  <a:pt x="86" y="1321"/>
                </a:lnTo>
                <a:lnTo>
                  <a:pt x="86" y="1321"/>
                </a:lnTo>
                <a:lnTo>
                  <a:pt x="87" y="1323"/>
                </a:lnTo>
                <a:lnTo>
                  <a:pt x="88" y="1328"/>
                </a:lnTo>
                <a:lnTo>
                  <a:pt x="90" y="1341"/>
                </a:lnTo>
                <a:lnTo>
                  <a:pt x="91" y="1353"/>
                </a:lnTo>
                <a:lnTo>
                  <a:pt x="91" y="1359"/>
                </a:lnTo>
                <a:lnTo>
                  <a:pt x="91" y="1359"/>
                </a:lnTo>
                <a:lnTo>
                  <a:pt x="90" y="1359"/>
                </a:lnTo>
                <a:lnTo>
                  <a:pt x="87" y="1359"/>
                </a:lnTo>
                <a:lnTo>
                  <a:pt x="79" y="1358"/>
                </a:lnTo>
                <a:lnTo>
                  <a:pt x="68" y="1355"/>
                </a:lnTo>
                <a:lnTo>
                  <a:pt x="57" y="1354"/>
                </a:lnTo>
                <a:lnTo>
                  <a:pt x="57" y="1354"/>
                </a:lnTo>
                <a:lnTo>
                  <a:pt x="50" y="1354"/>
                </a:lnTo>
                <a:lnTo>
                  <a:pt x="47" y="1355"/>
                </a:lnTo>
                <a:lnTo>
                  <a:pt x="44" y="1358"/>
                </a:lnTo>
                <a:lnTo>
                  <a:pt x="42" y="1360"/>
                </a:lnTo>
                <a:lnTo>
                  <a:pt x="41" y="1365"/>
                </a:lnTo>
                <a:lnTo>
                  <a:pt x="38" y="1378"/>
                </a:lnTo>
                <a:lnTo>
                  <a:pt x="38" y="1378"/>
                </a:lnTo>
                <a:lnTo>
                  <a:pt x="38" y="1385"/>
                </a:lnTo>
                <a:lnTo>
                  <a:pt x="38" y="1391"/>
                </a:lnTo>
                <a:lnTo>
                  <a:pt x="41" y="1396"/>
                </a:lnTo>
                <a:lnTo>
                  <a:pt x="42" y="1398"/>
                </a:lnTo>
                <a:lnTo>
                  <a:pt x="45" y="1402"/>
                </a:lnTo>
                <a:lnTo>
                  <a:pt x="48" y="1402"/>
                </a:lnTo>
                <a:lnTo>
                  <a:pt x="48" y="1402"/>
                </a:lnTo>
                <a:lnTo>
                  <a:pt x="74" y="1415"/>
                </a:lnTo>
                <a:lnTo>
                  <a:pt x="115" y="1435"/>
                </a:lnTo>
                <a:lnTo>
                  <a:pt x="115" y="1435"/>
                </a:lnTo>
                <a:lnTo>
                  <a:pt x="122" y="1438"/>
                </a:lnTo>
                <a:lnTo>
                  <a:pt x="130" y="1439"/>
                </a:lnTo>
                <a:lnTo>
                  <a:pt x="139" y="1439"/>
                </a:lnTo>
                <a:lnTo>
                  <a:pt x="147" y="1438"/>
                </a:lnTo>
                <a:lnTo>
                  <a:pt x="161" y="1434"/>
                </a:lnTo>
                <a:lnTo>
                  <a:pt x="165" y="1433"/>
                </a:lnTo>
                <a:lnTo>
                  <a:pt x="167" y="1430"/>
                </a:lnTo>
                <a:lnTo>
                  <a:pt x="167" y="1430"/>
                </a:lnTo>
                <a:lnTo>
                  <a:pt x="168" y="1422"/>
                </a:lnTo>
                <a:lnTo>
                  <a:pt x="170" y="1408"/>
                </a:lnTo>
                <a:lnTo>
                  <a:pt x="171" y="1392"/>
                </a:lnTo>
                <a:lnTo>
                  <a:pt x="172" y="1383"/>
                </a:lnTo>
                <a:lnTo>
                  <a:pt x="172" y="1383"/>
                </a:lnTo>
                <a:lnTo>
                  <a:pt x="172" y="1379"/>
                </a:lnTo>
                <a:lnTo>
                  <a:pt x="172" y="1376"/>
                </a:lnTo>
                <a:lnTo>
                  <a:pt x="171" y="1368"/>
                </a:lnTo>
                <a:lnTo>
                  <a:pt x="167" y="1359"/>
                </a:lnTo>
                <a:lnTo>
                  <a:pt x="172" y="1349"/>
                </a:lnTo>
                <a:lnTo>
                  <a:pt x="172" y="1349"/>
                </a:lnTo>
                <a:lnTo>
                  <a:pt x="173" y="1338"/>
                </a:lnTo>
                <a:lnTo>
                  <a:pt x="173" y="1321"/>
                </a:lnTo>
                <a:lnTo>
                  <a:pt x="172" y="1297"/>
                </a:lnTo>
                <a:lnTo>
                  <a:pt x="172" y="1297"/>
                </a:lnTo>
                <a:lnTo>
                  <a:pt x="174" y="1298"/>
                </a:lnTo>
                <a:lnTo>
                  <a:pt x="180" y="1301"/>
                </a:lnTo>
                <a:lnTo>
                  <a:pt x="192" y="1306"/>
                </a:lnTo>
                <a:lnTo>
                  <a:pt x="201" y="1309"/>
                </a:lnTo>
                <a:lnTo>
                  <a:pt x="210" y="1311"/>
                </a:lnTo>
                <a:lnTo>
                  <a:pt x="210" y="1311"/>
                </a:lnTo>
                <a:lnTo>
                  <a:pt x="222" y="1312"/>
                </a:lnTo>
                <a:lnTo>
                  <a:pt x="235" y="1311"/>
                </a:lnTo>
                <a:lnTo>
                  <a:pt x="250" y="1307"/>
                </a:lnTo>
                <a:lnTo>
                  <a:pt x="264" y="1304"/>
                </a:lnTo>
                <a:lnTo>
                  <a:pt x="278" y="1297"/>
                </a:lnTo>
                <a:lnTo>
                  <a:pt x="293" y="1289"/>
                </a:lnTo>
                <a:lnTo>
                  <a:pt x="305" y="1279"/>
                </a:lnTo>
                <a:lnTo>
                  <a:pt x="315" y="1268"/>
                </a:lnTo>
                <a:lnTo>
                  <a:pt x="315" y="1268"/>
                </a:lnTo>
                <a:lnTo>
                  <a:pt x="325" y="1254"/>
                </a:lnTo>
                <a:lnTo>
                  <a:pt x="332" y="1238"/>
                </a:lnTo>
                <a:lnTo>
                  <a:pt x="341" y="1220"/>
                </a:lnTo>
                <a:lnTo>
                  <a:pt x="346" y="1203"/>
                </a:lnTo>
                <a:lnTo>
                  <a:pt x="355" y="1175"/>
                </a:lnTo>
                <a:lnTo>
                  <a:pt x="358" y="1163"/>
                </a:lnTo>
                <a:lnTo>
                  <a:pt x="368" y="1158"/>
                </a:lnTo>
                <a:lnTo>
                  <a:pt x="368" y="1158"/>
                </a:lnTo>
                <a:lnTo>
                  <a:pt x="369" y="1164"/>
                </a:lnTo>
                <a:lnTo>
                  <a:pt x="373" y="1178"/>
                </a:lnTo>
                <a:lnTo>
                  <a:pt x="378" y="1199"/>
                </a:lnTo>
                <a:lnTo>
                  <a:pt x="382" y="1209"/>
                </a:lnTo>
                <a:lnTo>
                  <a:pt x="387" y="1220"/>
                </a:lnTo>
                <a:lnTo>
                  <a:pt x="387" y="1220"/>
                </a:lnTo>
                <a:lnTo>
                  <a:pt x="392" y="1232"/>
                </a:lnTo>
                <a:lnTo>
                  <a:pt x="398" y="1246"/>
                </a:lnTo>
                <a:lnTo>
                  <a:pt x="407" y="1279"/>
                </a:lnTo>
                <a:lnTo>
                  <a:pt x="416" y="1316"/>
                </a:lnTo>
                <a:lnTo>
                  <a:pt x="416" y="1316"/>
                </a:lnTo>
                <a:lnTo>
                  <a:pt x="397" y="1331"/>
                </a:lnTo>
                <a:lnTo>
                  <a:pt x="384" y="1342"/>
                </a:lnTo>
                <a:lnTo>
                  <a:pt x="379" y="1347"/>
                </a:lnTo>
                <a:lnTo>
                  <a:pt x="378" y="1349"/>
                </a:lnTo>
                <a:lnTo>
                  <a:pt x="378" y="1349"/>
                </a:lnTo>
                <a:lnTo>
                  <a:pt x="380" y="1353"/>
                </a:lnTo>
                <a:lnTo>
                  <a:pt x="385" y="1358"/>
                </a:lnTo>
                <a:lnTo>
                  <a:pt x="392" y="1364"/>
                </a:lnTo>
                <a:lnTo>
                  <a:pt x="392" y="1364"/>
                </a:lnTo>
                <a:lnTo>
                  <a:pt x="401" y="1358"/>
                </a:lnTo>
                <a:lnTo>
                  <a:pt x="409" y="1354"/>
                </a:lnTo>
                <a:lnTo>
                  <a:pt x="411" y="1353"/>
                </a:lnTo>
                <a:lnTo>
                  <a:pt x="411" y="1354"/>
                </a:lnTo>
                <a:lnTo>
                  <a:pt x="411" y="1354"/>
                </a:lnTo>
                <a:lnTo>
                  <a:pt x="412" y="1361"/>
                </a:lnTo>
                <a:lnTo>
                  <a:pt x="417" y="1372"/>
                </a:lnTo>
                <a:lnTo>
                  <a:pt x="425" y="1392"/>
                </a:lnTo>
                <a:lnTo>
                  <a:pt x="425" y="1392"/>
                </a:lnTo>
                <a:lnTo>
                  <a:pt x="428" y="1393"/>
                </a:lnTo>
                <a:lnTo>
                  <a:pt x="433" y="1393"/>
                </a:lnTo>
                <a:lnTo>
                  <a:pt x="443" y="1392"/>
                </a:lnTo>
                <a:lnTo>
                  <a:pt x="459" y="1387"/>
                </a:lnTo>
                <a:lnTo>
                  <a:pt x="459" y="1407"/>
                </a:lnTo>
                <a:lnTo>
                  <a:pt x="459" y="1407"/>
                </a:lnTo>
                <a:lnTo>
                  <a:pt x="458" y="1411"/>
                </a:lnTo>
                <a:lnTo>
                  <a:pt x="454" y="1416"/>
                </a:lnTo>
                <a:lnTo>
                  <a:pt x="450" y="1423"/>
                </a:lnTo>
                <a:lnTo>
                  <a:pt x="449" y="1427"/>
                </a:lnTo>
                <a:lnTo>
                  <a:pt x="449" y="1430"/>
                </a:lnTo>
                <a:lnTo>
                  <a:pt x="449" y="1430"/>
                </a:lnTo>
                <a:lnTo>
                  <a:pt x="448" y="1436"/>
                </a:lnTo>
                <a:lnTo>
                  <a:pt x="447" y="1441"/>
                </a:lnTo>
                <a:lnTo>
                  <a:pt x="444" y="1445"/>
                </a:lnTo>
                <a:lnTo>
                  <a:pt x="444" y="1445"/>
                </a:lnTo>
                <a:lnTo>
                  <a:pt x="440" y="1446"/>
                </a:lnTo>
                <a:lnTo>
                  <a:pt x="429" y="1450"/>
                </a:lnTo>
                <a:lnTo>
                  <a:pt x="423" y="1452"/>
                </a:lnTo>
                <a:lnTo>
                  <a:pt x="417" y="1456"/>
                </a:lnTo>
                <a:lnTo>
                  <a:pt x="413" y="1459"/>
                </a:lnTo>
                <a:lnTo>
                  <a:pt x="411" y="1464"/>
                </a:lnTo>
                <a:lnTo>
                  <a:pt x="411" y="1464"/>
                </a:lnTo>
                <a:lnTo>
                  <a:pt x="411" y="1469"/>
                </a:lnTo>
                <a:lnTo>
                  <a:pt x="412" y="1472"/>
                </a:lnTo>
                <a:lnTo>
                  <a:pt x="416" y="1476"/>
                </a:lnTo>
                <a:lnTo>
                  <a:pt x="419" y="1480"/>
                </a:lnTo>
                <a:lnTo>
                  <a:pt x="428" y="1484"/>
                </a:lnTo>
                <a:lnTo>
                  <a:pt x="435" y="1488"/>
                </a:lnTo>
                <a:lnTo>
                  <a:pt x="435" y="1488"/>
                </a:lnTo>
                <a:lnTo>
                  <a:pt x="440" y="1489"/>
                </a:lnTo>
                <a:lnTo>
                  <a:pt x="448" y="1490"/>
                </a:lnTo>
                <a:lnTo>
                  <a:pt x="468" y="1490"/>
                </a:lnTo>
                <a:lnTo>
                  <a:pt x="490" y="1489"/>
                </a:lnTo>
                <a:lnTo>
                  <a:pt x="502" y="1488"/>
                </a:lnTo>
                <a:lnTo>
                  <a:pt x="502" y="1488"/>
                </a:lnTo>
                <a:lnTo>
                  <a:pt x="511" y="1482"/>
                </a:lnTo>
                <a:lnTo>
                  <a:pt x="526" y="1472"/>
                </a:lnTo>
                <a:lnTo>
                  <a:pt x="541" y="1460"/>
                </a:lnTo>
                <a:lnTo>
                  <a:pt x="546" y="1454"/>
                </a:lnTo>
                <a:lnTo>
                  <a:pt x="550" y="1450"/>
                </a:lnTo>
                <a:lnTo>
                  <a:pt x="550" y="1450"/>
                </a:lnTo>
                <a:lnTo>
                  <a:pt x="554" y="1440"/>
                </a:lnTo>
                <a:lnTo>
                  <a:pt x="554" y="1430"/>
                </a:lnTo>
                <a:lnTo>
                  <a:pt x="554" y="1430"/>
                </a:lnTo>
                <a:lnTo>
                  <a:pt x="553" y="1427"/>
                </a:lnTo>
                <a:lnTo>
                  <a:pt x="551" y="1422"/>
                </a:lnTo>
                <a:lnTo>
                  <a:pt x="544" y="1414"/>
                </a:lnTo>
                <a:lnTo>
                  <a:pt x="538" y="1407"/>
                </a:lnTo>
                <a:lnTo>
                  <a:pt x="535" y="1404"/>
                </a:lnTo>
                <a:lnTo>
                  <a:pt x="535" y="1402"/>
                </a:lnTo>
                <a:lnTo>
                  <a:pt x="535" y="1402"/>
                </a:lnTo>
                <a:lnTo>
                  <a:pt x="540" y="1393"/>
                </a:lnTo>
                <a:lnTo>
                  <a:pt x="542" y="1390"/>
                </a:lnTo>
                <a:lnTo>
                  <a:pt x="545" y="1387"/>
                </a:lnTo>
                <a:lnTo>
                  <a:pt x="545" y="1387"/>
                </a:lnTo>
                <a:lnTo>
                  <a:pt x="552" y="1385"/>
                </a:lnTo>
                <a:lnTo>
                  <a:pt x="564" y="1383"/>
                </a:lnTo>
                <a:lnTo>
                  <a:pt x="564" y="1383"/>
                </a:lnTo>
                <a:lnTo>
                  <a:pt x="569" y="1381"/>
                </a:lnTo>
                <a:lnTo>
                  <a:pt x="574" y="1380"/>
                </a:lnTo>
                <a:lnTo>
                  <a:pt x="576" y="1378"/>
                </a:lnTo>
                <a:lnTo>
                  <a:pt x="578" y="1373"/>
                </a:lnTo>
                <a:lnTo>
                  <a:pt x="578" y="1373"/>
                </a:lnTo>
                <a:lnTo>
                  <a:pt x="578" y="1370"/>
                </a:lnTo>
                <a:lnTo>
                  <a:pt x="577" y="1364"/>
                </a:lnTo>
                <a:lnTo>
                  <a:pt x="571" y="1341"/>
                </a:lnTo>
                <a:lnTo>
                  <a:pt x="553" y="1277"/>
                </a:lnTo>
                <a:lnTo>
                  <a:pt x="526" y="1187"/>
                </a:lnTo>
                <a:lnTo>
                  <a:pt x="526" y="1187"/>
                </a:lnTo>
                <a:lnTo>
                  <a:pt x="550" y="1191"/>
                </a:lnTo>
                <a:lnTo>
                  <a:pt x="568" y="1196"/>
                </a:lnTo>
                <a:lnTo>
                  <a:pt x="574" y="1199"/>
                </a:lnTo>
                <a:lnTo>
                  <a:pt x="578" y="1201"/>
                </a:lnTo>
                <a:lnTo>
                  <a:pt x="578" y="1201"/>
                </a:lnTo>
                <a:lnTo>
                  <a:pt x="583" y="1205"/>
                </a:lnTo>
                <a:lnTo>
                  <a:pt x="588" y="1206"/>
                </a:lnTo>
                <a:lnTo>
                  <a:pt x="593" y="1206"/>
                </a:lnTo>
                <a:lnTo>
                  <a:pt x="617" y="1206"/>
                </a:lnTo>
                <a:lnTo>
                  <a:pt x="617" y="1206"/>
                </a:lnTo>
                <a:lnTo>
                  <a:pt x="620" y="1221"/>
                </a:lnTo>
                <a:lnTo>
                  <a:pt x="631" y="1256"/>
                </a:lnTo>
                <a:lnTo>
                  <a:pt x="644" y="1299"/>
                </a:lnTo>
                <a:lnTo>
                  <a:pt x="652" y="1318"/>
                </a:lnTo>
                <a:lnTo>
                  <a:pt x="660" y="1335"/>
                </a:lnTo>
                <a:lnTo>
                  <a:pt x="660" y="1335"/>
                </a:lnTo>
                <a:lnTo>
                  <a:pt x="669" y="1350"/>
                </a:lnTo>
                <a:lnTo>
                  <a:pt x="682" y="1371"/>
                </a:lnTo>
                <a:lnTo>
                  <a:pt x="700" y="1392"/>
                </a:lnTo>
                <a:lnTo>
                  <a:pt x="721" y="1416"/>
                </a:lnTo>
                <a:lnTo>
                  <a:pt x="732" y="1427"/>
                </a:lnTo>
                <a:lnTo>
                  <a:pt x="746" y="1439"/>
                </a:lnTo>
                <a:lnTo>
                  <a:pt x="759" y="1451"/>
                </a:lnTo>
                <a:lnTo>
                  <a:pt x="774" y="1462"/>
                </a:lnTo>
                <a:lnTo>
                  <a:pt x="790" y="1471"/>
                </a:lnTo>
                <a:lnTo>
                  <a:pt x="805" y="1481"/>
                </a:lnTo>
                <a:lnTo>
                  <a:pt x="823" y="1490"/>
                </a:lnTo>
                <a:lnTo>
                  <a:pt x="841" y="1497"/>
                </a:lnTo>
                <a:lnTo>
                  <a:pt x="841" y="1497"/>
                </a:lnTo>
                <a:lnTo>
                  <a:pt x="859" y="1503"/>
                </a:lnTo>
                <a:lnTo>
                  <a:pt x="877" y="1509"/>
                </a:lnTo>
                <a:lnTo>
                  <a:pt x="895" y="1513"/>
                </a:lnTo>
                <a:lnTo>
                  <a:pt x="912" y="1515"/>
                </a:lnTo>
                <a:lnTo>
                  <a:pt x="928" y="1517"/>
                </a:lnTo>
                <a:lnTo>
                  <a:pt x="944" y="1517"/>
                </a:lnTo>
                <a:lnTo>
                  <a:pt x="960" y="1515"/>
                </a:lnTo>
                <a:lnTo>
                  <a:pt x="974" y="1513"/>
                </a:lnTo>
                <a:lnTo>
                  <a:pt x="988" y="1509"/>
                </a:lnTo>
                <a:lnTo>
                  <a:pt x="1001" y="1505"/>
                </a:lnTo>
                <a:lnTo>
                  <a:pt x="1014" y="1500"/>
                </a:lnTo>
                <a:lnTo>
                  <a:pt x="1026" y="1493"/>
                </a:lnTo>
                <a:lnTo>
                  <a:pt x="1037" y="1485"/>
                </a:lnTo>
                <a:lnTo>
                  <a:pt x="1048" y="1478"/>
                </a:lnTo>
                <a:lnTo>
                  <a:pt x="1058" y="1469"/>
                </a:lnTo>
                <a:lnTo>
                  <a:pt x="1066" y="1459"/>
                </a:lnTo>
                <a:lnTo>
                  <a:pt x="1066" y="1459"/>
                </a:lnTo>
                <a:lnTo>
                  <a:pt x="1074" y="1448"/>
                </a:lnTo>
                <a:lnTo>
                  <a:pt x="1081" y="1438"/>
                </a:lnTo>
                <a:lnTo>
                  <a:pt x="1095" y="1414"/>
                </a:lnTo>
                <a:lnTo>
                  <a:pt x="1105" y="1389"/>
                </a:lnTo>
                <a:lnTo>
                  <a:pt x="1114" y="1365"/>
                </a:lnTo>
                <a:lnTo>
                  <a:pt x="1120" y="1343"/>
                </a:lnTo>
                <a:lnTo>
                  <a:pt x="1124" y="1327"/>
                </a:lnTo>
                <a:lnTo>
                  <a:pt x="1128" y="1311"/>
                </a:lnTo>
                <a:lnTo>
                  <a:pt x="1128" y="1311"/>
                </a:lnTo>
                <a:lnTo>
                  <a:pt x="1129" y="1310"/>
                </a:lnTo>
                <a:lnTo>
                  <a:pt x="1133" y="1306"/>
                </a:lnTo>
                <a:lnTo>
                  <a:pt x="1133" y="1306"/>
                </a:lnTo>
                <a:lnTo>
                  <a:pt x="1139" y="1305"/>
                </a:lnTo>
                <a:lnTo>
                  <a:pt x="1151" y="1303"/>
                </a:lnTo>
                <a:lnTo>
                  <a:pt x="1171" y="1301"/>
                </a:lnTo>
                <a:lnTo>
                  <a:pt x="1171" y="1301"/>
                </a:lnTo>
                <a:lnTo>
                  <a:pt x="1172" y="1301"/>
                </a:lnTo>
                <a:lnTo>
                  <a:pt x="1172" y="1300"/>
                </a:lnTo>
                <a:lnTo>
                  <a:pt x="1169" y="1297"/>
                </a:lnTo>
                <a:lnTo>
                  <a:pt x="1156" y="1285"/>
                </a:lnTo>
                <a:lnTo>
                  <a:pt x="1133" y="1268"/>
                </a:lnTo>
                <a:lnTo>
                  <a:pt x="1123" y="1201"/>
                </a:lnTo>
                <a:lnTo>
                  <a:pt x="1123" y="1201"/>
                </a:lnTo>
                <a:lnTo>
                  <a:pt x="1132" y="1205"/>
                </a:lnTo>
                <a:lnTo>
                  <a:pt x="1140" y="1206"/>
                </a:lnTo>
                <a:lnTo>
                  <a:pt x="1144" y="1206"/>
                </a:lnTo>
                <a:lnTo>
                  <a:pt x="1147" y="1206"/>
                </a:lnTo>
                <a:lnTo>
                  <a:pt x="1147" y="1206"/>
                </a:lnTo>
                <a:lnTo>
                  <a:pt x="1148" y="1205"/>
                </a:lnTo>
                <a:lnTo>
                  <a:pt x="1148" y="1201"/>
                </a:lnTo>
                <a:lnTo>
                  <a:pt x="1146" y="1191"/>
                </a:lnTo>
                <a:lnTo>
                  <a:pt x="1141" y="1177"/>
                </a:lnTo>
                <a:lnTo>
                  <a:pt x="1135" y="1160"/>
                </a:lnTo>
                <a:lnTo>
                  <a:pt x="1120" y="1126"/>
                </a:lnTo>
                <a:lnTo>
                  <a:pt x="1109" y="1101"/>
                </a:lnTo>
                <a:lnTo>
                  <a:pt x="1109" y="1101"/>
                </a:lnTo>
                <a:lnTo>
                  <a:pt x="1103" y="1086"/>
                </a:lnTo>
                <a:lnTo>
                  <a:pt x="1101" y="1077"/>
                </a:lnTo>
                <a:lnTo>
                  <a:pt x="1099" y="1071"/>
                </a:lnTo>
                <a:lnTo>
                  <a:pt x="1099" y="1067"/>
                </a:lnTo>
                <a:lnTo>
                  <a:pt x="1099" y="1067"/>
                </a:lnTo>
                <a:lnTo>
                  <a:pt x="1105" y="1044"/>
                </a:lnTo>
                <a:lnTo>
                  <a:pt x="1109" y="1028"/>
                </a:lnTo>
                <a:lnTo>
                  <a:pt x="1110" y="1020"/>
                </a:lnTo>
                <a:lnTo>
                  <a:pt x="1109" y="1015"/>
                </a:lnTo>
                <a:lnTo>
                  <a:pt x="1109" y="1015"/>
                </a:lnTo>
                <a:lnTo>
                  <a:pt x="1108" y="1012"/>
                </a:lnTo>
                <a:lnTo>
                  <a:pt x="1105" y="1011"/>
                </a:lnTo>
                <a:lnTo>
                  <a:pt x="1099" y="1009"/>
                </a:lnTo>
                <a:lnTo>
                  <a:pt x="1091" y="1006"/>
                </a:lnTo>
                <a:lnTo>
                  <a:pt x="1081" y="1005"/>
                </a:lnTo>
                <a:lnTo>
                  <a:pt x="1063" y="1005"/>
                </a:lnTo>
                <a:lnTo>
                  <a:pt x="1056" y="1005"/>
                </a:lnTo>
                <a:lnTo>
                  <a:pt x="989" y="948"/>
                </a:lnTo>
                <a:lnTo>
                  <a:pt x="1004" y="890"/>
                </a:lnTo>
                <a:lnTo>
                  <a:pt x="1004" y="890"/>
                </a:lnTo>
                <a:lnTo>
                  <a:pt x="1050" y="877"/>
                </a:lnTo>
                <a:lnTo>
                  <a:pt x="1085" y="867"/>
                </a:lnTo>
                <a:lnTo>
                  <a:pt x="1104" y="862"/>
                </a:lnTo>
                <a:lnTo>
                  <a:pt x="1104" y="862"/>
                </a:lnTo>
                <a:lnTo>
                  <a:pt x="1107" y="858"/>
                </a:lnTo>
                <a:lnTo>
                  <a:pt x="1109" y="848"/>
                </a:lnTo>
                <a:lnTo>
                  <a:pt x="1114" y="817"/>
                </a:lnTo>
                <a:lnTo>
                  <a:pt x="1121" y="774"/>
                </a:lnTo>
                <a:lnTo>
                  <a:pt x="1127" y="725"/>
                </a:lnTo>
                <a:lnTo>
                  <a:pt x="1138" y="634"/>
                </a:lnTo>
                <a:lnTo>
                  <a:pt x="1142" y="594"/>
                </a:lnTo>
                <a:lnTo>
                  <a:pt x="1142" y="594"/>
                </a:lnTo>
                <a:lnTo>
                  <a:pt x="1029" y="585"/>
                </a:lnTo>
                <a:lnTo>
                  <a:pt x="949" y="581"/>
                </a:lnTo>
                <a:lnTo>
                  <a:pt x="920" y="579"/>
                </a:lnTo>
                <a:lnTo>
                  <a:pt x="908" y="579"/>
                </a:lnTo>
                <a:lnTo>
                  <a:pt x="908" y="579"/>
                </a:lnTo>
                <a:lnTo>
                  <a:pt x="903" y="583"/>
                </a:lnTo>
                <a:lnTo>
                  <a:pt x="895" y="589"/>
                </a:lnTo>
                <a:lnTo>
                  <a:pt x="873" y="609"/>
                </a:lnTo>
                <a:lnTo>
                  <a:pt x="846" y="637"/>
                </a:lnTo>
                <a:lnTo>
                  <a:pt x="846" y="637"/>
                </a:lnTo>
                <a:lnTo>
                  <a:pt x="732" y="643"/>
                </a:lnTo>
                <a:lnTo>
                  <a:pt x="654" y="648"/>
                </a:lnTo>
                <a:lnTo>
                  <a:pt x="627" y="650"/>
                </a:lnTo>
                <a:lnTo>
                  <a:pt x="617" y="651"/>
                </a:lnTo>
                <a:lnTo>
                  <a:pt x="617" y="651"/>
                </a:lnTo>
                <a:lnTo>
                  <a:pt x="617" y="656"/>
                </a:lnTo>
                <a:lnTo>
                  <a:pt x="617" y="667"/>
                </a:lnTo>
                <a:lnTo>
                  <a:pt x="620" y="698"/>
                </a:lnTo>
                <a:lnTo>
                  <a:pt x="626" y="742"/>
                </a:lnTo>
                <a:lnTo>
                  <a:pt x="626" y="742"/>
                </a:lnTo>
                <a:lnTo>
                  <a:pt x="608" y="742"/>
                </a:lnTo>
                <a:lnTo>
                  <a:pt x="594" y="741"/>
                </a:lnTo>
                <a:lnTo>
                  <a:pt x="588" y="740"/>
                </a:lnTo>
                <a:lnTo>
                  <a:pt x="583" y="737"/>
                </a:lnTo>
                <a:lnTo>
                  <a:pt x="583" y="737"/>
                </a:lnTo>
                <a:lnTo>
                  <a:pt x="580" y="736"/>
                </a:lnTo>
                <a:lnTo>
                  <a:pt x="575" y="735"/>
                </a:lnTo>
                <a:lnTo>
                  <a:pt x="570" y="736"/>
                </a:lnTo>
                <a:lnTo>
                  <a:pt x="564" y="737"/>
                </a:lnTo>
                <a:lnTo>
                  <a:pt x="554" y="742"/>
                </a:lnTo>
                <a:lnTo>
                  <a:pt x="551" y="744"/>
                </a:lnTo>
                <a:lnTo>
                  <a:pt x="550" y="747"/>
                </a:lnTo>
                <a:lnTo>
                  <a:pt x="550" y="747"/>
                </a:lnTo>
                <a:lnTo>
                  <a:pt x="550" y="750"/>
                </a:lnTo>
                <a:lnTo>
                  <a:pt x="551" y="754"/>
                </a:lnTo>
                <a:lnTo>
                  <a:pt x="557" y="765"/>
                </a:lnTo>
                <a:lnTo>
                  <a:pt x="574" y="795"/>
                </a:lnTo>
                <a:lnTo>
                  <a:pt x="574" y="795"/>
                </a:lnTo>
                <a:lnTo>
                  <a:pt x="580" y="807"/>
                </a:lnTo>
                <a:lnTo>
                  <a:pt x="583" y="815"/>
                </a:lnTo>
                <a:lnTo>
                  <a:pt x="584" y="823"/>
                </a:lnTo>
                <a:lnTo>
                  <a:pt x="588" y="838"/>
                </a:lnTo>
                <a:lnTo>
                  <a:pt x="588" y="838"/>
                </a:lnTo>
                <a:lnTo>
                  <a:pt x="591" y="850"/>
                </a:lnTo>
                <a:lnTo>
                  <a:pt x="591" y="850"/>
                </a:lnTo>
                <a:lnTo>
                  <a:pt x="593" y="847"/>
                </a:lnTo>
                <a:lnTo>
                  <a:pt x="593" y="847"/>
                </a:lnTo>
                <a:lnTo>
                  <a:pt x="594" y="848"/>
                </a:lnTo>
                <a:lnTo>
                  <a:pt x="594" y="850"/>
                </a:lnTo>
                <a:lnTo>
                  <a:pt x="594" y="851"/>
                </a:lnTo>
                <a:lnTo>
                  <a:pt x="591" y="850"/>
                </a:lnTo>
                <a:lnTo>
                  <a:pt x="591" y="850"/>
                </a:lnTo>
                <a:lnTo>
                  <a:pt x="581" y="896"/>
                </a:lnTo>
                <a:lnTo>
                  <a:pt x="564" y="979"/>
                </a:lnTo>
                <a:lnTo>
                  <a:pt x="540" y="1091"/>
                </a:lnTo>
                <a:lnTo>
                  <a:pt x="526" y="1091"/>
                </a:lnTo>
                <a:lnTo>
                  <a:pt x="526" y="1091"/>
                </a:lnTo>
                <a:lnTo>
                  <a:pt x="520" y="1081"/>
                </a:lnTo>
                <a:lnTo>
                  <a:pt x="515" y="1074"/>
                </a:lnTo>
                <a:lnTo>
                  <a:pt x="511" y="1072"/>
                </a:lnTo>
                <a:lnTo>
                  <a:pt x="511" y="1072"/>
                </a:lnTo>
                <a:lnTo>
                  <a:pt x="510" y="1059"/>
                </a:lnTo>
                <a:lnTo>
                  <a:pt x="509" y="1025"/>
                </a:lnTo>
                <a:lnTo>
                  <a:pt x="505" y="921"/>
                </a:lnTo>
                <a:lnTo>
                  <a:pt x="502" y="771"/>
                </a:lnTo>
                <a:lnTo>
                  <a:pt x="545" y="771"/>
                </a:lnTo>
                <a:lnTo>
                  <a:pt x="545" y="771"/>
                </a:lnTo>
                <a:lnTo>
                  <a:pt x="526" y="699"/>
                </a:lnTo>
                <a:lnTo>
                  <a:pt x="526" y="699"/>
                </a:lnTo>
                <a:lnTo>
                  <a:pt x="523" y="687"/>
                </a:lnTo>
                <a:lnTo>
                  <a:pt x="520" y="670"/>
                </a:lnTo>
                <a:lnTo>
                  <a:pt x="515" y="631"/>
                </a:lnTo>
                <a:lnTo>
                  <a:pt x="511" y="594"/>
                </a:lnTo>
                <a:lnTo>
                  <a:pt x="511" y="579"/>
                </a:lnTo>
                <a:lnTo>
                  <a:pt x="511" y="570"/>
                </a:lnTo>
                <a:lnTo>
                  <a:pt x="511" y="570"/>
                </a:lnTo>
                <a:lnTo>
                  <a:pt x="513" y="552"/>
                </a:lnTo>
                <a:lnTo>
                  <a:pt x="513" y="529"/>
                </a:lnTo>
                <a:lnTo>
                  <a:pt x="511" y="503"/>
                </a:lnTo>
                <a:lnTo>
                  <a:pt x="511" y="503"/>
                </a:lnTo>
                <a:lnTo>
                  <a:pt x="529" y="512"/>
                </a:lnTo>
                <a:lnTo>
                  <a:pt x="541" y="518"/>
                </a:lnTo>
                <a:lnTo>
                  <a:pt x="550" y="522"/>
                </a:lnTo>
                <a:lnTo>
                  <a:pt x="550" y="522"/>
                </a:lnTo>
                <a:lnTo>
                  <a:pt x="552" y="523"/>
                </a:lnTo>
                <a:lnTo>
                  <a:pt x="554" y="526"/>
                </a:lnTo>
                <a:lnTo>
                  <a:pt x="556" y="530"/>
                </a:lnTo>
                <a:lnTo>
                  <a:pt x="559" y="536"/>
                </a:lnTo>
                <a:lnTo>
                  <a:pt x="559" y="536"/>
                </a:lnTo>
                <a:lnTo>
                  <a:pt x="562" y="539"/>
                </a:lnTo>
                <a:lnTo>
                  <a:pt x="563" y="540"/>
                </a:lnTo>
                <a:lnTo>
                  <a:pt x="564" y="539"/>
                </a:lnTo>
                <a:lnTo>
                  <a:pt x="564" y="538"/>
                </a:lnTo>
                <a:lnTo>
                  <a:pt x="563" y="530"/>
                </a:lnTo>
                <a:lnTo>
                  <a:pt x="559" y="522"/>
                </a:lnTo>
                <a:lnTo>
                  <a:pt x="559" y="522"/>
                </a:lnTo>
                <a:lnTo>
                  <a:pt x="556" y="517"/>
                </a:lnTo>
                <a:lnTo>
                  <a:pt x="548" y="512"/>
                </a:lnTo>
                <a:lnTo>
                  <a:pt x="531" y="503"/>
                </a:lnTo>
                <a:lnTo>
                  <a:pt x="514" y="496"/>
                </a:lnTo>
                <a:lnTo>
                  <a:pt x="507" y="493"/>
                </a:lnTo>
                <a:lnTo>
                  <a:pt x="511" y="484"/>
                </a:lnTo>
                <a:lnTo>
                  <a:pt x="511" y="484"/>
                </a:lnTo>
                <a:lnTo>
                  <a:pt x="541" y="479"/>
                </a:lnTo>
                <a:lnTo>
                  <a:pt x="563" y="475"/>
                </a:lnTo>
                <a:lnTo>
                  <a:pt x="578" y="474"/>
                </a:lnTo>
                <a:lnTo>
                  <a:pt x="578" y="474"/>
                </a:lnTo>
                <a:lnTo>
                  <a:pt x="597" y="478"/>
                </a:lnTo>
                <a:lnTo>
                  <a:pt x="617" y="484"/>
                </a:lnTo>
                <a:lnTo>
                  <a:pt x="617" y="484"/>
                </a:lnTo>
                <a:lnTo>
                  <a:pt x="620" y="485"/>
                </a:lnTo>
                <a:lnTo>
                  <a:pt x="624" y="485"/>
                </a:lnTo>
                <a:lnTo>
                  <a:pt x="632" y="483"/>
                </a:lnTo>
                <a:lnTo>
                  <a:pt x="639" y="478"/>
                </a:lnTo>
                <a:lnTo>
                  <a:pt x="645" y="474"/>
                </a:lnTo>
                <a:lnTo>
                  <a:pt x="645" y="474"/>
                </a:lnTo>
                <a:lnTo>
                  <a:pt x="650" y="469"/>
                </a:lnTo>
                <a:lnTo>
                  <a:pt x="654" y="462"/>
                </a:lnTo>
                <a:lnTo>
                  <a:pt x="657" y="453"/>
                </a:lnTo>
                <a:lnTo>
                  <a:pt x="660" y="441"/>
                </a:lnTo>
                <a:lnTo>
                  <a:pt x="660" y="441"/>
                </a:lnTo>
                <a:lnTo>
                  <a:pt x="660" y="434"/>
                </a:lnTo>
                <a:lnTo>
                  <a:pt x="660" y="426"/>
                </a:lnTo>
                <a:lnTo>
                  <a:pt x="656" y="410"/>
                </a:lnTo>
                <a:lnTo>
                  <a:pt x="651" y="393"/>
                </a:lnTo>
                <a:lnTo>
                  <a:pt x="645" y="379"/>
                </a:lnTo>
                <a:lnTo>
                  <a:pt x="645" y="379"/>
                </a:lnTo>
                <a:lnTo>
                  <a:pt x="640" y="371"/>
                </a:lnTo>
                <a:lnTo>
                  <a:pt x="632" y="361"/>
                </a:lnTo>
                <a:lnTo>
                  <a:pt x="608" y="338"/>
                </a:lnTo>
                <a:lnTo>
                  <a:pt x="584" y="314"/>
                </a:lnTo>
                <a:lnTo>
                  <a:pt x="575" y="304"/>
                </a:lnTo>
                <a:lnTo>
                  <a:pt x="569" y="297"/>
                </a:lnTo>
                <a:lnTo>
                  <a:pt x="569" y="297"/>
                </a:lnTo>
                <a:lnTo>
                  <a:pt x="564" y="290"/>
                </a:lnTo>
                <a:lnTo>
                  <a:pt x="560" y="282"/>
                </a:lnTo>
                <a:lnTo>
                  <a:pt x="551" y="261"/>
                </a:lnTo>
                <a:lnTo>
                  <a:pt x="544" y="242"/>
                </a:lnTo>
                <a:lnTo>
                  <a:pt x="540" y="230"/>
                </a:lnTo>
                <a:lnTo>
                  <a:pt x="540" y="230"/>
                </a:lnTo>
                <a:lnTo>
                  <a:pt x="539" y="229"/>
                </a:lnTo>
                <a:lnTo>
                  <a:pt x="536" y="227"/>
                </a:lnTo>
                <a:lnTo>
                  <a:pt x="528" y="224"/>
                </a:lnTo>
                <a:lnTo>
                  <a:pt x="505" y="220"/>
                </a:lnTo>
                <a:lnTo>
                  <a:pt x="483" y="217"/>
                </a:lnTo>
                <a:lnTo>
                  <a:pt x="473" y="216"/>
                </a:lnTo>
                <a:lnTo>
                  <a:pt x="473" y="216"/>
                </a:lnTo>
                <a:lnTo>
                  <a:pt x="472" y="216"/>
                </a:lnTo>
                <a:lnTo>
                  <a:pt x="471" y="215"/>
                </a:lnTo>
                <a:lnTo>
                  <a:pt x="467" y="212"/>
                </a:lnTo>
                <a:lnTo>
                  <a:pt x="464" y="206"/>
                </a:lnTo>
                <a:lnTo>
                  <a:pt x="464" y="206"/>
                </a:lnTo>
                <a:lnTo>
                  <a:pt x="462" y="202"/>
                </a:lnTo>
                <a:lnTo>
                  <a:pt x="461" y="195"/>
                </a:lnTo>
                <a:lnTo>
                  <a:pt x="464" y="179"/>
                </a:lnTo>
                <a:lnTo>
                  <a:pt x="468" y="154"/>
                </a:lnTo>
                <a:lnTo>
                  <a:pt x="468" y="154"/>
                </a:lnTo>
                <a:lnTo>
                  <a:pt x="468" y="145"/>
                </a:lnTo>
                <a:lnTo>
                  <a:pt x="465" y="131"/>
                </a:lnTo>
                <a:lnTo>
                  <a:pt x="460" y="116"/>
                </a:lnTo>
                <a:lnTo>
                  <a:pt x="454" y="101"/>
                </a:lnTo>
                <a:lnTo>
                  <a:pt x="454" y="101"/>
                </a:lnTo>
                <a:lnTo>
                  <a:pt x="452" y="94"/>
                </a:lnTo>
                <a:lnTo>
                  <a:pt x="449" y="86"/>
                </a:lnTo>
                <a:lnTo>
                  <a:pt x="446" y="65"/>
                </a:lnTo>
                <a:lnTo>
                  <a:pt x="442" y="55"/>
                </a:lnTo>
                <a:lnTo>
                  <a:pt x="439" y="44"/>
                </a:lnTo>
                <a:lnTo>
                  <a:pt x="433" y="34"/>
                </a:lnTo>
                <a:lnTo>
                  <a:pt x="425" y="25"/>
                </a:lnTo>
                <a:lnTo>
                  <a:pt x="425" y="25"/>
                </a:lnTo>
                <a:lnTo>
                  <a:pt x="417" y="18"/>
                </a:lnTo>
                <a:lnTo>
                  <a:pt x="410" y="13"/>
                </a:lnTo>
                <a:lnTo>
                  <a:pt x="404" y="10"/>
                </a:lnTo>
                <a:lnTo>
                  <a:pt x="398" y="9"/>
                </a:lnTo>
                <a:lnTo>
                  <a:pt x="393" y="9"/>
                </a:lnTo>
                <a:lnTo>
                  <a:pt x="390" y="9"/>
                </a:lnTo>
                <a:lnTo>
                  <a:pt x="387" y="10"/>
                </a:lnTo>
                <a:lnTo>
                  <a:pt x="387" y="10"/>
                </a:lnTo>
                <a:lnTo>
                  <a:pt x="358" y="1"/>
                </a:lnTo>
                <a:lnTo>
                  <a:pt x="358" y="1"/>
                </a:lnTo>
                <a:lnTo>
                  <a:pt x="350" y="0"/>
                </a:lnTo>
                <a:lnTo>
                  <a:pt x="342" y="0"/>
                </a:lnTo>
                <a:lnTo>
                  <a:pt x="331" y="3"/>
                </a:lnTo>
                <a:lnTo>
                  <a:pt x="321" y="8"/>
                </a:lnTo>
                <a:lnTo>
                  <a:pt x="311" y="14"/>
                </a:lnTo>
                <a:lnTo>
                  <a:pt x="299" y="22"/>
                </a:lnTo>
                <a:lnTo>
                  <a:pt x="288" y="32"/>
                </a:lnTo>
                <a:lnTo>
                  <a:pt x="277" y="44"/>
                </a:lnTo>
                <a:lnTo>
                  <a:pt x="277" y="44"/>
                </a:lnTo>
                <a:lnTo>
                  <a:pt x="272" y="51"/>
                </a:lnTo>
                <a:lnTo>
                  <a:pt x="268" y="58"/>
                </a:lnTo>
                <a:lnTo>
                  <a:pt x="264" y="68"/>
                </a:lnTo>
                <a:lnTo>
                  <a:pt x="260" y="77"/>
                </a:lnTo>
                <a:lnTo>
                  <a:pt x="256" y="98"/>
                </a:lnTo>
                <a:lnTo>
                  <a:pt x="252" y="118"/>
                </a:lnTo>
                <a:lnTo>
                  <a:pt x="250" y="137"/>
                </a:lnTo>
                <a:lnTo>
                  <a:pt x="248" y="154"/>
                </a:lnTo>
                <a:lnTo>
                  <a:pt x="248" y="168"/>
                </a:lnTo>
                <a:lnTo>
                  <a:pt x="248" y="168"/>
                </a:lnTo>
                <a:close/>
                <a:moveTo>
                  <a:pt x="129" y="852"/>
                </a:moveTo>
                <a:lnTo>
                  <a:pt x="129" y="852"/>
                </a:lnTo>
                <a:lnTo>
                  <a:pt x="130" y="888"/>
                </a:lnTo>
                <a:lnTo>
                  <a:pt x="130" y="913"/>
                </a:lnTo>
                <a:lnTo>
                  <a:pt x="129" y="928"/>
                </a:lnTo>
                <a:lnTo>
                  <a:pt x="129" y="928"/>
                </a:lnTo>
                <a:lnTo>
                  <a:pt x="128" y="936"/>
                </a:lnTo>
                <a:lnTo>
                  <a:pt x="127" y="943"/>
                </a:lnTo>
                <a:lnTo>
                  <a:pt x="127" y="950"/>
                </a:lnTo>
                <a:lnTo>
                  <a:pt x="125" y="951"/>
                </a:lnTo>
                <a:lnTo>
                  <a:pt x="124" y="952"/>
                </a:lnTo>
                <a:lnTo>
                  <a:pt x="124" y="952"/>
                </a:lnTo>
                <a:lnTo>
                  <a:pt x="123" y="948"/>
                </a:lnTo>
                <a:lnTo>
                  <a:pt x="121" y="937"/>
                </a:lnTo>
                <a:lnTo>
                  <a:pt x="118" y="902"/>
                </a:lnTo>
                <a:lnTo>
                  <a:pt x="115" y="852"/>
                </a:lnTo>
                <a:lnTo>
                  <a:pt x="129" y="852"/>
                </a:lnTo>
                <a:close/>
                <a:moveTo>
                  <a:pt x="100" y="857"/>
                </a:moveTo>
                <a:lnTo>
                  <a:pt x="100" y="857"/>
                </a:lnTo>
                <a:lnTo>
                  <a:pt x="102" y="878"/>
                </a:lnTo>
                <a:lnTo>
                  <a:pt x="105" y="922"/>
                </a:lnTo>
                <a:lnTo>
                  <a:pt x="110" y="986"/>
                </a:lnTo>
                <a:lnTo>
                  <a:pt x="110" y="986"/>
                </a:lnTo>
                <a:lnTo>
                  <a:pt x="107" y="1028"/>
                </a:lnTo>
                <a:lnTo>
                  <a:pt x="104" y="1059"/>
                </a:lnTo>
                <a:lnTo>
                  <a:pt x="102" y="1070"/>
                </a:lnTo>
                <a:lnTo>
                  <a:pt x="100" y="1077"/>
                </a:lnTo>
                <a:lnTo>
                  <a:pt x="100" y="1077"/>
                </a:lnTo>
                <a:lnTo>
                  <a:pt x="98" y="1084"/>
                </a:lnTo>
                <a:lnTo>
                  <a:pt x="96" y="1091"/>
                </a:lnTo>
                <a:lnTo>
                  <a:pt x="93" y="1098"/>
                </a:lnTo>
                <a:lnTo>
                  <a:pt x="91" y="1105"/>
                </a:lnTo>
                <a:lnTo>
                  <a:pt x="91" y="1105"/>
                </a:lnTo>
                <a:lnTo>
                  <a:pt x="87" y="1116"/>
                </a:lnTo>
                <a:lnTo>
                  <a:pt x="82" y="1132"/>
                </a:lnTo>
                <a:lnTo>
                  <a:pt x="79" y="1145"/>
                </a:lnTo>
                <a:lnTo>
                  <a:pt x="78" y="1148"/>
                </a:lnTo>
                <a:lnTo>
                  <a:pt x="76" y="1148"/>
                </a:lnTo>
                <a:lnTo>
                  <a:pt x="76" y="1148"/>
                </a:lnTo>
                <a:lnTo>
                  <a:pt x="70" y="1138"/>
                </a:lnTo>
                <a:lnTo>
                  <a:pt x="66" y="1127"/>
                </a:lnTo>
                <a:lnTo>
                  <a:pt x="60" y="1113"/>
                </a:lnTo>
                <a:lnTo>
                  <a:pt x="54" y="1095"/>
                </a:lnTo>
                <a:lnTo>
                  <a:pt x="49" y="1075"/>
                </a:lnTo>
                <a:lnTo>
                  <a:pt x="44" y="1053"/>
                </a:lnTo>
                <a:lnTo>
                  <a:pt x="43" y="1029"/>
                </a:lnTo>
                <a:lnTo>
                  <a:pt x="43" y="1029"/>
                </a:lnTo>
                <a:lnTo>
                  <a:pt x="43" y="1005"/>
                </a:lnTo>
                <a:lnTo>
                  <a:pt x="44" y="983"/>
                </a:lnTo>
                <a:lnTo>
                  <a:pt x="45" y="964"/>
                </a:lnTo>
                <a:lnTo>
                  <a:pt x="48" y="946"/>
                </a:lnTo>
                <a:lnTo>
                  <a:pt x="51" y="931"/>
                </a:lnTo>
                <a:lnTo>
                  <a:pt x="55" y="918"/>
                </a:lnTo>
                <a:lnTo>
                  <a:pt x="58" y="906"/>
                </a:lnTo>
                <a:lnTo>
                  <a:pt x="62" y="895"/>
                </a:lnTo>
                <a:lnTo>
                  <a:pt x="62" y="895"/>
                </a:lnTo>
                <a:lnTo>
                  <a:pt x="67" y="885"/>
                </a:lnTo>
                <a:lnTo>
                  <a:pt x="73" y="877"/>
                </a:lnTo>
                <a:lnTo>
                  <a:pt x="79" y="871"/>
                </a:lnTo>
                <a:lnTo>
                  <a:pt x="86" y="865"/>
                </a:lnTo>
                <a:lnTo>
                  <a:pt x="97" y="858"/>
                </a:lnTo>
                <a:lnTo>
                  <a:pt x="99" y="857"/>
                </a:lnTo>
                <a:lnTo>
                  <a:pt x="100" y="857"/>
                </a:lnTo>
                <a:lnTo>
                  <a:pt x="100" y="857"/>
                </a:lnTo>
                <a:close/>
                <a:moveTo>
                  <a:pt x="263" y="967"/>
                </a:moveTo>
                <a:lnTo>
                  <a:pt x="263" y="967"/>
                </a:lnTo>
                <a:lnTo>
                  <a:pt x="264" y="966"/>
                </a:lnTo>
                <a:lnTo>
                  <a:pt x="265" y="966"/>
                </a:lnTo>
                <a:lnTo>
                  <a:pt x="270" y="969"/>
                </a:lnTo>
                <a:lnTo>
                  <a:pt x="276" y="975"/>
                </a:lnTo>
                <a:lnTo>
                  <a:pt x="282" y="983"/>
                </a:lnTo>
                <a:lnTo>
                  <a:pt x="294" y="1001"/>
                </a:lnTo>
                <a:lnTo>
                  <a:pt x="301" y="1015"/>
                </a:lnTo>
                <a:lnTo>
                  <a:pt x="301" y="1015"/>
                </a:lnTo>
                <a:lnTo>
                  <a:pt x="311" y="1038"/>
                </a:lnTo>
                <a:lnTo>
                  <a:pt x="311" y="1038"/>
                </a:lnTo>
                <a:lnTo>
                  <a:pt x="311" y="1047"/>
                </a:lnTo>
                <a:lnTo>
                  <a:pt x="311" y="1067"/>
                </a:lnTo>
                <a:lnTo>
                  <a:pt x="307" y="1126"/>
                </a:lnTo>
                <a:lnTo>
                  <a:pt x="302" y="1188"/>
                </a:lnTo>
                <a:lnTo>
                  <a:pt x="300" y="1211"/>
                </a:lnTo>
                <a:lnTo>
                  <a:pt x="296" y="1225"/>
                </a:lnTo>
                <a:lnTo>
                  <a:pt x="296" y="1225"/>
                </a:lnTo>
                <a:lnTo>
                  <a:pt x="292" y="1233"/>
                </a:lnTo>
                <a:lnTo>
                  <a:pt x="284" y="1240"/>
                </a:lnTo>
                <a:lnTo>
                  <a:pt x="276" y="1248"/>
                </a:lnTo>
                <a:lnTo>
                  <a:pt x="265" y="1254"/>
                </a:lnTo>
                <a:lnTo>
                  <a:pt x="256" y="1260"/>
                </a:lnTo>
                <a:lnTo>
                  <a:pt x="247" y="1263"/>
                </a:lnTo>
                <a:lnTo>
                  <a:pt x="239" y="1267"/>
                </a:lnTo>
                <a:lnTo>
                  <a:pt x="234" y="1268"/>
                </a:lnTo>
                <a:lnTo>
                  <a:pt x="234" y="1268"/>
                </a:lnTo>
                <a:lnTo>
                  <a:pt x="229" y="1268"/>
                </a:lnTo>
                <a:lnTo>
                  <a:pt x="222" y="1267"/>
                </a:lnTo>
                <a:lnTo>
                  <a:pt x="207" y="1261"/>
                </a:lnTo>
                <a:lnTo>
                  <a:pt x="186" y="1254"/>
                </a:lnTo>
                <a:lnTo>
                  <a:pt x="186" y="1254"/>
                </a:lnTo>
                <a:lnTo>
                  <a:pt x="188" y="1246"/>
                </a:lnTo>
                <a:lnTo>
                  <a:pt x="189" y="1240"/>
                </a:lnTo>
                <a:lnTo>
                  <a:pt x="191" y="1234"/>
                </a:lnTo>
                <a:lnTo>
                  <a:pt x="191" y="1234"/>
                </a:lnTo>
                <a:lnTo>
                  <a:pt x="194" y="1228"/>
                </a:lnTo>
                <a:lnTo>
                  <a:pt x="195" y="1220"/>
                </a:lnTo>
                <a:lnTo>
                  <a:pt x="197" y="1211"/>
                </a:lnTo>
                <a:lnTo>
                  <a:pt x="198" y="1206"/>
                </a:lnTo>
                <a:lnTo>
                  <a:pt x="201" y="1201"/>
                </a:lnTo>
                <a:lnTo>
                  <a:pt x="201" y="1201"/>
                </a:lnTo>
                <a:lnTo>
                  <a:pt x="203" y="1195"/>
                </a:lnTo>
                <a:lnTo>
                  <a:pt x="205" y="1189"/>
                </a:lnTo>
                <a:lnTo>
                  <a:pt x="210" y="1172"/>
                </a:lnTo>
                <a:lnTo>
                  <a:pt x="215" y="1153"/>
                </a:lnTo>
                <a:lnTo>
                  <a:pt x="215" y="1153"/>
                </a:lnTo>
                <a:lnTo>
                  <a:pt x="214" y="1128"/>
                </a:lnTo>
                <a:lnTo>
                  <a:pt x="213" y="1109"/>
                </a:lnTo>
                <a:lnTo>
                  <a:pt x="214" y="1101"/>
                </a:lnTo>
                <a:lnTo>
                  <a:pt x="215" y="1096"/>
                </a:lnTo>
                <a:lnTo>
                  <a:pt x="215" y="1096"/>
                </a:lnTo>
                <a:lnTo>
                  <a:pt x="216" y="1091"/>
                </a:lnTo>
                <a:lnTo>
                  <a:pt x="217" y="1084"/>
                </a:lnTo>
                <a:lnTo>
                  <a:pt x="219" y="1067"/>
                </a:lnTo>
                <a:lnTo>
                  <a:pt x="220" y="1038"/>
                </a:lnTo>
                <a:lnTo>
                  <a:pt x="220" y="1038"/>
                </a:lnTo>
                <a:lnTo>
                  <a:pt x="222" y="1034"/>
                </a:lnTo>
                <a:lnTo>
                  <a:pt x="226" y="1025"/>
                </a:lnTo>
                <a:lnTo>
                  <a:pt x="240" y="1003"/>
                </a:lnTo>
                <a:lnTo>
                  <a:pt x="263" y="967"/>
                </a:lnTo>
                <a:lnTo>
                  <a:pt x="263" y="967"/>
                </a:lnTo>
                <a:close/>
                <a:moveTo>
                  <a:pt x="626" y="900"/>
                </a:moveTo>
                <a:lnTo>
                  <a:pt x="660" y="957"/>
                </a:lnTo>
                <a:lnTo>
                  <a:pt x="660" y="957"/>
                </a:lnTo>
                <a:lnTo>
                  <a:pt x="655" y="962"/>
                </a:lnTo>
                <a:lnTo>
                  <a:pt x="644" y="976"/>
                </a:lnTo>
                <a:lnTo>
                  <a:pt x="637" y="986"/>
                </a:lnTo>
                <a:lnTo>
                  <a:pt x="631" y="997"/>
                </a:lnTo>
                <a:lnTo>
                  <a:pt x="625" y="1007"/>
                </a:lnTo>
                <a:lnTo>
                  <a:pt x="621" y="1019"/>
                </a:lnTo>
                <a:lnTo>
                  <a:pt x="621" y="1019"/>
                </a:lnTo>
                <a:lnTo>
                  <a:pt x="613" y="1044"/>
                </a:lnTo>
                <a:lnTo>
                  <a:pt x="603" y="1070"/>
                </a:lnTo>
                <a:lnTo>
                  <a:pt x="593" y="1096"/>
                </a:lnTo>
                <a:lnTo>
                  <a:pt x="593" y="1096"/>
                </a:lnTo>
                <a:lnTo>
                  <a:pt x="587" y="1097"/>
                </a:lnTo>
                <a:lnTo>
                  <a:pt x="582" y="1098"/>
                </a:lnTo>
                <a:lnTo>
                  <a:pt x="578" y="1101"/>
                </a:lnTo>
                <a:lnTo>
                  <a:pt x="578" y="1101"/>
                </a:lnTo>
                <a:lnTo>
                  <a:pt x="603" y="995"/>
                </a:lnTo>
                <a:lnTo>
                  <a:pt x="626" y="900"/>
                </a:lnTo>
                <a:lnTo>
                  <a:pt x="626" y="900"/>
                </a:lnTo>
                <a:close/>
                <a:moveTo>
                  <a:pt x="578" y="1101"/>
                </a:moveTo>
                <a:lnTo>
                  <a:pt x="578" y="1101"/>
                </a:lnTo>
                <a:lnTo>
                  <a:pt x="578" y="1101"/>
                </a:lnTo>
                <a:lnTo>
                  <a:pt x="578" y="1101"/>
                </a:lnTo>
                <a:lnTo>
                  <a:pt x="578" y="1101"/>
                </a:lnTo>
                <a:lnTo>
                  <a:pt x="578" y="1101"/>
                </a:lnTo>
                <a:close/>
                <a:moveTo>
                  <a:pt x="674" y="1239"/>
                </a:moveTo>
                <a:lnTo>
                  <a:pt x="674" y="1239"/>
                </a:lnTo>
                <a:lnTo>
                  <a:pt x="694" y="1244"/>
                </a:lnTo>
                <a:lnTo>
                  <a:pt x="712" y="1249"/>
                </a:lnTo>
                <a:lnTo>
                  <a:pt x="712" y="1249"/>
                </a:lnTo>
                <a:lnTo>
                  <a:pt x="712" y="1252"/>
                </a:lnTo>
                <a:lnTo>
                  <a:pt x="715" y="1261"/>
                </a:lnTo>
                <a:lnTo>
                  <a:pt x="717" y="1264"/>
                </a:lnTo>
                <a:lnTo>
                  <a:pt x="719" y="1268"/>
                </a:lnTo>
                <a:lnTo>
                  <a:pt x="723" y="1272"/>
                </a:lnTo>
                <a:lnTo>
                  <a:pt x="726" y="1273"/>
                </a:lnTo>
                <a:lnTo>
                  <a:pt x="726" y="1273"/>
                </a:lnTo>
                <a:lnTo>
                  <a:pt x="741" y="1274"/>
                </a:lnTo>
                <a:lnTo>
                  <a:pt x="750" y="1273"/>
                </a:lnTo>
                <a:lnTo>
                  <a:pt x="750" y="1273"/>
                </a:lnTo>
                <a:lnTo>
                  <a:pt x="755" y="1272"/>
                </a:lnTo>
                <a:lnTo>
                  <a:pt x="762" y="1272"/>
                </a:lnTo>
                <a:lnTo>
                  <a:pt x="765" y="1272"/>
                </a:lnTo>
                <a:lnTo>
                  <a:pt x="767" y="1273"/>
                </a:lnTo>
                <a:lnTo>
                  <a:pt x="768" y="1274"/>
                </a:lnTo>
                <a:lnTo>
                  <a:pt x="770" y="1277"/>
                </a:lnTo>
                <a:lnTo>
                  <a:pt x="770" y="1277"/>
                </a:lnTo>
                <a:lnTo>
                  <a:pt x="770" y="1285"/>
                </a:lnTo>
                <a:lnTo>
                  <a:pt x="771" y="1291"/>
                </a:lnTo>
                <a:lnTo>
                  <a:pt x="773" y="1295"/>
                </a:lnTo>
                <a:lnTo>
                  <a:pt x="774" y="1297"/>
                </a:lnTo>
                <a:lnTo>
                  <a:pt x="774" y="1297"/>
                </a:lnTo>
                <a:lnTo>
                  <a:pt x="785" y="1301"/>
                </a:lnTo>
                <a:lnTo>
                  <a:pt x="796" y="1306"/>
                </a:lnTo>
                <a:lnTo>
                  <a:pt x="813" y="1311"/>
                </a:lnTo>
                <a:lnTo>
                  <a:pt x="813" y="1311"/>
                </a:lnTo>
                <a:lnTo>
                  <a:pt x="821" y="1313"/>
                </a:lnTo>
                <a:lnTo>
                  <a:pt x="828" y="1313"/>
                </a:lnTo>
                <a:lnTo>
                  <a:pt x="834" y="1313"/>
                </a:lnTo>
                <a:lnTo>
                  <a:pt x="839" y="1312"/>
                </a:lnTo>
                <a:lnTo>
                  <a:pt x="846" y="1309"/>
                </a:lnTo>
                <a:lnTo>
                  <a:pt x="851" y="1306"/>
                </a:lnTo>
                <a:lnTo>
                  <a:pt x="851" y="1306"/>
                </a:lnTo>
                <a:lnTo>
                  <a:pt x="856" y="1305"/>
                </a:lnTo>
                <a:lnTo>
                  <a:pt x="863" y="1305"/>
                </a:lnTo>
                <a:lnTo>
                  <a:pt x="873" y="1306"/>
                </a:lnTo>
                <a:lnTo>
                  <a:pt x="889" y="1311"/>
                </a:lnTo>
                <a:lnTo>
                  <a:pt x="889" y="1311"/>
                </a:lnTo>
                <a:lnTo>
                  <a:pt x="903" y="1315"/>
                </a:lnTo>
                <a:lnTo>
                  <a:pt x="924" y="1319"/>
                </a:lnTo>
                <a:lnTo>
                  <a:pt x="976" y="1330"/>
                </a:lnTo>
                <a:lnTo>
                  <a:pt x="1025" y="1337"/>
                </a:lnTo>
                <a:lnTo>
                  <a:pt x="1043" y="1340"/>
                </a:lnTo>
                <a:lnTo>
                  <a:pt x="1052" y="1340"/>
                </a:lnTo>
                <a:lnTo>
                  <a:pt x="1052" y="1340"/>
                </a:lnTo>
                <a:lnTo>
                  <a:pt x="1061" y="1337"/>
                </a:lnTo>
                <a:lnTo>
                  <a:pt x="1063" y="1336"/>
                </a:lnTo>
                <a:lnTo>
                  <a:pt x="1066" y="1335"/>
                </a:lnTo>
                <a:lnTo>
                  <a:pt x="1066" y="1335"/>
                </a:lnTo>
                <a:lnTo>
                  <a:pt x="1058" y="1352"/>
                </a:lnTo>
                <a:lnTo>
                  <a:pt x="1034" y="1393"/>
                </a:lnTo>
                <a:lnTo>
                  <a:pt x="1019" y="1416"/>
                </a:lnTo>
                <a:lnTo>
                  <a:pt x="1005" y="1438"/>
                </a:lnTo>
                <a:lnTo>
                  <a:pt x="992" y="1454"/>
                </a:lnTo>
                <a:lnTo>
                  <a:pt x="986" y="1460"/>
                </a:lnTo>
                <a:lnTo>
                  <a:pt x="980" y="1464"/>
                </a:lnTo>
                <a:lnTo>
                  <a:pt x="980" y="1464"/>
                </a:lnTo>
                <a:lnTo>
                  <a:pt x="969" y="1469"/>
                </a:lnTo>
                <a:lnTo>
                  <a:pt x="956" y="1472"/>
                </a:lnTo>
                <a:lnTo>
                  <a:pt x="942" y="1476"/>
                </a:lnTo>
                <a:lnTo>
                  <a:pt x="926" y="1477"/>
                </a:lnTo>
                <a:lnTo>
                  <a:pt x="911" y="1478"/>
                </a:lnTo>
                <a:lnTo>
                  <a:pt x="894" y="1477"/>
                </a:lnTo>
                <a:lnTo>
                  <a:pt x="877" y="1474"/>
                </a:lnTo>
                <a:lnTo>
                  <a:pt x="860" y="1469"/>
                </a:lnTo>
                <a:lnTo>
                  <a:pt x="860" y="1469"/>
                </a:lnTo>
                <a:lnTo>
                  <a:pt x="844" y="1462"/>
                </a:lnTo>
                <a:lnTo>
                  <a:pt x="828" y="1453"/>
                </a:lnTo>
                <a:lnTo>
                  <a:pt x="814" y="1444"/>
                </a:lnTo>
                <a:lnTo>
                  <a:pt x="798" y="1433"/>
                </a:lnTo>
                <a:lnTo>
                  <a:pt x="783" y="1421"/>
                </a:lnTo>
                <a:lnTo>
                  <a:pt x="768" y="1408"/>
                </a:lnTo>
                <a:lnTo>
                  <a:pt x="736" y="1378"/>
                </a:lnTo>
                <a:lnTo>
                  <a:pt x="736" y="1378"/>
                </a:lnTo>
                <a:lnTo>
                  <a:pt x="728" y="1370"/>
                </a:lnTo>
                <a:lnTo>
                  <a:pt x="721" y="1360"/>
                </a:lnTo>
                <a:lnTo>
                  <a:pt x="713" y="1349"/>
                </a:lnTo>
                <a:lnTo>
                  <a:pt x="707" y="1338"/>
                </a:lnTo>
                <a:lnTo>
                  <a:pt x="697" y="1316"/>
                </a:lnTo>
                <a:lnTo>
                  <a:pt x="687" y="1292"/>
                </a:lnTo>
                <a:lnTo>
                  <a:pt x="681" y="1272"/>
                </a:lnTo>
                <a:lnTo>
                  <a:pt x="676" y="1255"/>
                </a:lnTo>
                <a:lnTo>
                  <a:pt x="674" y="1243"/>
                </a:lnTo>
                <a:lnTo>
                  <a:pt x="674" y="1239"/>
                </a:lnTo>
                <a:lnTo>
                  <a:pt x="674" y="1239"/>
                </a:lnTo>
                <a:close/>
                <a:moveTo>
                  <a:pt x="688" y="1019"/>
                </a:moveTo>
                <a:lnTo>
                  <a:pt x="698" y="1019"/>
                </a:lnTo>
                <a:lnTo>
                  <a:pt x="698" y="1019"/>
                </a:lnTo>
                <a:lnTo>
                  <a:pt x="728" y="1093"/>
                </a:lnTo>
                <a:lnTo>
                  <a:pt x="760" y="1172"/>
                </a:lnTo>
                <a:lnTo>
                  <a:pt x="760" y="1172"/>
                </a:lnTo>
                <a:lnTo>
                  <a:pt x="760" y="1173"/>
                </a:lnTo>
                <a:lnTo>
                  <a:pt x="756" y="1173"/>
                </a:lnTo>
                <a:lnTo>
                  <a:pt x="748" y="1173"/>
                </a:lnTo>
                <a:lnTo>
                  <a:pt x="718" y="1168"/>
                </a:lnTo>
                <a:lnTo>
                  <a:pt x="674" y="1158"/>
                </a:lnTo>
                <a:lnTo>
                  <a:pt x="674" y="1158"/>
                </a:lnTo>
                <a:lnTo>
                  <a:pt x="662" y="1138"/>
                </a:lnTo>
                <a:lnTo>
                  <a:pt x="654" y="1122"/>
                </a:lnTo>
                <a:lnTo>
                  <a:pt x="651" y="1117"/>
                </a:lnTo>
                <a:lnTo>
                  <a:pt x="650" y="1115"/>
                </a:lnTo>
                <a:lnTo>
                  <a:pt x="650" y="1115"/>
                </a:lnTo>
                <a:lnTo>
                  <a:pt x="652" y="1097"/>
                </a:lnTo>
                <a:lnTo>
                  <a:pt x="656" y="1078"/>
                </a:lnTo>
                <a:lnTo>
                  <a:pt x="660" y="1066"/>
                </a:lnTo>
                <a:lnTo>
                  <a:pt x="664" y="1053"/>
                </a:lnTo>
                <a:lnTo>
                  <a:pt x="664" y="1053"/>
                </a:lnTo>
                <a:lnTo>
                  <a:pt x="669" y="1041"/>
                </a:lnTo>
                <a:lnTo>
                  <a:pt x="674" y="1032"/>
                </a:lnTo>
                <a:lnTo>
                  <a:pt x="679" y="1026"/>
                </a:lnTo>
                <a:lnTo>
                  <a:pt x="682" y="1022"/>
                </a:lnTo>
                <a:lnTo>
                  <a:pt x="685" y="1020"/>
                </a:lnTo>
                <a:lnTo>
                  <a:pt x="687" y="1019"/>
                </a:lnTo>
                <a:lnTo>
                  <a:pt x="688" y="1019"/>
                </a:lnTo>
                <a:lnTo>
                  <a:pt x="688" y="1019"/>
                </a:lnTo>
                <a:close/>
                <a:moveTo>
                  <a:pt x="846" y="962"/>
                </a:moveTo>
                <a:lnTo>
                  <a:pt x="903" y="981"/>
                </a:lnTo>
                <a:lnTo>
                  <a:pt x="903" y="981"/>
                </a:lnTo>
                <a:lnTo>
                  <a:pt x="917" y="986"/>
                </a:lnTo>
                <a:lnTo>
                  <a:pt x="927" y="992"/>
                </a:lnTo>
                <a:lnTo>
                  <a:pt x="936" y="997"/>
                </a:lnTo>
                <a:lnTo>
                  <a:pt x="943" y="1003"/>
                </a:lnTo>
                <a:lnTo>
                  <a:pt x="952" y="1011"/>
                </a:lnTo>
                <a:lnTo>
                  <a:pt x="956" y="1015"/>
                </a:lnTo>
                <a:lnTo>
                  <a:pt x="913" y="1158"/>
                </a:lnTo>
                <a:lnTo>
                  <a:pt x="913" y="1158"/>
                </a:lnTo>
                <a:lnTo>
                  <a:pt x="907" y="1160"/>
                </a:lnTo>
                <a:lnTo>
                  <a:pt x="902" y="1164"/>
                </a:lnTo>
                <a:lnTo>
                  <a:pt x="899" y="1168"/>
                </a:lnTo>
                <a:lnTo>
                  <a:pt x="899" y="1168"/>
                </a:lnTo>
                <a:lnTo>
                  <a:pt x="896" y="1172"/>
                </a:lnTo>
                <a:lnTo>
                  <a:pt x="895" y="1178"/>
                </a:lnTo>
                <a:lnTo>
                  <a:pt x="894" y="1187"/>
                </a:lnTo>
                <a:lnTo>
                  <a:pt x="865" y="1187"/>
                </a:lnTo>
                <a:lnTo>
                  <a:pt x="865" y="1187"/>
                </a:lnTo>
                <a:lnTo>
                  <a:pt x="841" y="1168"/>
                </a:lnTo>
                <a:lnTo>
                  <a:pt x="841" y="1168"/>
                </a:lnTo>
                <a:lnTo>
                  <a:pt x="834" y="1164"/>
                </a:lnTo>
                <a:lnTo>
                  <a:pt x="824" y="1160"/>
                </a:lnTo>
                <a:lnTo>
                  <a:pt x="813" y="1158"/>
                </a:lnTo>
                <a:lnTo>
                  <a:pt x="846" y="962"/>
                </a:lnTo>
                <a:close/>
                <a:moveTo>
                  <a:pt x="970" y="1038"/>
                </a:moveTo>
                <a:lnTo>
                  <a:pt x="970" y="1038"/>
                </a:lnTo>
                <a:lnTo>
                  <a:pt x="973" y="1036"/>
                </a:lnTo>
                <a:lnTo>
                  <a:pt x="976" y="1036"/>
                </a:lnTo>
                <a:lnTo>
                  <a:pt x="980" y="1037"/>
                </a:lnTo>
                <a:lnTo>
                  <a:pt x="983" y="1041"/>
                </a:lnTo>
                <a:lnTo>
                  <a:pt x="992" y="1050"/>
                </a:lnTo>
                <a:lnTo>
                  <a:pt x="1001" y="1064"/>
                </a:lnTo>
                <a:lnTo>
                  <a:pt x="1011" y="1079"/>
                </a:lnTo>
                <a:lnTo>
                  <a:pt x="1020" y="1097"/>
                </a:lnTo>
                <a:lnTo>
                  <a:pt x="1037" y="1129"/>
                </a:lnTo>
                <a:lnTo>
                  <a:pt x="1037" y="1129"/>
                </a:lnTo>
                <a:lnTo>
                  <a:pt x="1044" y="1145"/>
                </a:lnTo>
                <a:lnTo>
                  <a:pt x="1052" y="1163"/>
                </a:lnTo>
                <a:lnTo>
                  <a:pt x="1056" y="1181"/>
                </a:lnTo>
                <a:lnTo>
                  <a:pt x="1061" y="1199"/>
                </a:lnTo>
                <a:lnTo>
                  <a:pt x="1068" y="1227"/>
                </a:lnTo>
                <a:lnTo>
                  <a:pt x="1071" y="1239"/>
                </a:lnTo>
                <a:lnTo>
                  <a:pt x="1071" y="1239"/>
                </a:lnTo>
                <a:lnTo>
                  <a:pt x="1018" y="1226"/>
                </a:lnTo>
                <a:lnTo>
                  <a:pt x="982" y="1217"/>
                </a:lnTo>
                <a:lnTo>
                  <a:pt x="970" y="1213"/>
                </a:lnTo>
                <a:lnTo>
                  <a:pt x="966" y="1211"/>
                </a:lnTo>
                <a:lnTo>
                  <a:pt x="966" y="1211"/>
                </a:lnTo>
                <a:lnTo>
                  <a:pt x="964" y="1202"/>
                </a:lnTo>
                <a:lnTo>
                  <a:pt x="966" y="1191"/>
                </a:lnTo>
                <a:lnTo>
                  <a:pt x="966" y="1191"/>
                </a:lnTo>
                <a:lnTo>
                  <a:pt x="964" y="1188"/>
                </a:lnTo>
                <a:lnTo>
                  <a:pt x="962" y="1183"/>
                </a:lnTo>
                <a:lnTo>
                  <a:pt x="954" y="1173"/>
                </a:lnTo>
                <a:lnTo>
                  <a:pt x="943" y="1166"/>
                </a:lnTo>
                <a:lnTo>
                  <a:pt x="937" y="1163"/>
                </a:lnTo>
                <a:lnTo>
                  <a:pt x="937" y="1163"/>
                </a:lnTo>
                <a:lnTo>
                  <a:pt x="937" y="1158"/>
                </a:lnTo>
                <a:lnTo>
                  <a:pt x="939" y="1145"/>
                </a:lnTo>
                <a:lnTo>
                  <a:pt x="948" y="1105"/>
                </a:lnTo>
                <a:lnTo>
                  <a:pt x="954" y="1084"/>
                </a:lnTo>
                <a:lnTo>
                  <a:pt x="960" y="1065"/>
                </a:lnTo>
                <a:lnTo>
                  <a:pt x="966" y="1048"/>
                </a:lnTo>
                <a:lnTo>
                  <a:pt x="968" y="1042"/>
                </a:lnTo>
                <a:lnTo>
                  <a:pt x="970" y="1038"/>
                </a:lnTo>
                <a:lnTo>
                  <a:pt x="970" y="1038"/>
                </a:lnTo>
                <a:close/>
                <a:moveTo>
                  <a:pt x="1056" y="1263"/>
                </a:moveTo>
                <a:lnTo>
                  <a:pt x="1071" y="1268"/>
                </a:lnTo>
                <a:lnTo>
                  <a:pt x="1071" y="1311"/>
                </a:lnTo>
                <a:lnTo>
                  <a:pt x="1071" y="1311"/>
                </a:lnTo>
                <a:lnTo>
                  <a:pt x="1063" y="1313"/>
                </a:lnTo>
                <a:lnTo>
                  <a:pt x="1049" y="1317"/>
                </a:lnTo>
                <a:lnTo>
                  <a:pt x="1040" y="1318"/>
                </a:lnTo>
                <a:lnTo>
                  <a:pt x="1032" y="1319"/>
                </a:lnTo>
                <a:lnTo>
                  <a:pt x="1026" y="1318"/>
                </a:lnTo>
                <a:lnTo>
                  <a:pt x="1024" y="1317"/>
                </a:lnTo>
                <a:lnTo>
                  <a:pt x="1023" y="1316"/>
                </a:lnTo>
                <a:lnTo>
                  <a:pt x="1023" y="1316"/>
                </a:lnTo>
                <a:lnTo>
                  <a:pt x="1020" y="1312"/>
                </a:lnTo>
                <a:lnTo>
                  <a:pt x="1018" y="1310"/>
                </a:lnTo>
                <a:lnTo>
                  <a:pt x="1011" y="1304"/>
                </a:lnTo>
                <a:lnTo>
                  <a:pt x="1003" y="1300"/>
                </a:lnTo>
                <a:lnTo>
                  <a:pt x="994" y="1297"/>
                </a:lnTo>
                <a:lnTo>
                  <a:pt x="994" y="1297"/>
                </a:lnTo>
                <a:lnTo>
                  <a:pt x="977" y="1292"/>
                </a:lnTo>
                <a:lnTo>
                  <a:pt x="951" y="1286"/>
                </a:lnTo>
                <a:lnTo>
                  <a:pt x="913" y="1277"/>
                </a:lnTo>
                <a:lnTo>
                  <a:pt x="913" y="1277"/>
                </a:lnTo>
                <a:lnTo>
                  <a:pt x="908" y="1274"/>
                </a:lnTo>
                <a:lnTo>
                  <a:pt x="902" y="1267"/>
                </a:lnTo>
                <a:lnTo>
                  <a:pt x="895" y="1258"/>
                </a:lnTo>
                <a:lnTo>
                  <a:pt x="889" y="1254"/>
                </a:lnTo>
                <a:lnTo>
                  <a:pt x="889" y="1254"/>
                </a:lnTo>
                <a:lnTo>
                  <a:pt x="887" y="1251"/>
                </a:lnTo>
                <a:lnTo>
                  <a:pt x="885" y="1249"/>
                </a:lnTo>
                <a:lnTo>
                  <a:pt x="885" y="1243"/>
                </a:lnTo>
                <a:lnTo>
                  <a:pt x="887" y="1237"/>
                </a:lnTo>
                <a:lnTo>
                  <a:pt x="889" y="1234"/>
                </a:lnTo>
                <a:lnTo>
                  <a:pt x="889" y="1234"/>
                </a:lnTo>
                <a:lnTo>
                  <a:pt x="918" y="1225"/>
                </a:lnTo>
                <a:lnTo>
                  <a:pt x="932" y="1239"/>
                </a:lnTo>
                <a:lnTo>
                  <a:pt x="966" y="1239"/>
                </a:lnTo>
                <a:lnTo>
                  <a:pt x="1056" y="12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5">
            <a:extLst>
              <a:ext uri="{FF2B5EF4-FFF2-40B4-BE49-F238E27FC236}">
                <a16:creationId xmlns:a16="http://schemas.microsoft.com/office/drawing/2014/main" id="{F5CE1B52-4609-466C-8C2D-89683C8012C6}"/>
              </a:ext>
            </a:extLst>
          </p:cNvPr>
          <p:cNvSpPr>
            <a:spLocks noEditPoints="1"/>
          </p:cNvSpPr>
          <p:nvPr/>
        </p:nvSpPr>
        <p:spPr bwMode="auto">
          <a:xfrm>
            <a:off x="2471594" y="821880"/>
            <a:ext cx="1169821" cy="1596823"/>
          </a:xfrm>
          <a:custGeom>
            <a:avLst/>
            <a:gdLst>
              <a:gd name="T0" fmla="*/ 672 w 989"/>
              <a:gd name="T1" fmla="*/ 57 h 1350"/>
              <a:gd name="T2" fmla="*/ 677 w 989"/>
              <a:gd name="T3" fmla="*/ 119 h 1350"/>
              <a:gd name="T4" fmla="*/ 689 w 989"/>
              <a:gd name="T5" fmla="*/ 169 h 1350"/>
              <a:gd name="T6" fmla="*/ 618 w 989"/>
              <a:gd name="T7" fmla="*/ 233 h 1350"/>
              <a:gd name="T8" fmla="*/ 542 w 989"/>
              <a:gd name="T9" fmla="*/ 521 h 1350"/>
              <a:gd name="T10" fmla="*/ 587 w 989"/>
              <a:gd name="T11" fmla="*/ 602 h 1350"/>
              <a:gd name="T12" fmla="*/ 521 w 989"/>
              <a:gd name="T13" fmla="*/ 764 h 1350"/>
              <a:gd name="T14" fmla="*/ 538 w 989"/>
              <a:gd name="T15" fmla="*/ 649 h 1350"/>
              <a:gd name="T16" fmla="*/ 473 w 989"/>
              <a:gd name="T17" fmla="*/ 665 h 1350"/>
              <a:gd name="T18" fmla="*/ 402 w 989"/>
              <a:gd name="T19" fmla="*/ 748 h 1350"/>
              <a:gd name="T20" fmla="*/ 305 w 989"/>
              <a:gd name="T21" fmla="*/ 763 h 1350"/>
              <a:gd name="T22" fmla="*/ 281 w 989"/>
              <a:gd name="T23" fmla="*/ 773 h 1350"/>
              <a:gd name="T24" fmla="*/ 264 w 989"/>
              <a:gd name="T25" fmla="*/ 801 h 1350"/>
              <a:gd name="T26" fmla="*/ 65 w 989"/>
              <a:gd name="T27" fmla="*/ 885 h 1350"/>
              <a:gd name="T28" fmla="*/ 27 w 989"/>
              <a:gd name="T29" fmla="*/ 1191 h 1350"/>
              <a:gd name="T30" fmla="*/ 203 w 989"/>
              <a:gd name="T31" fmla="*/ 1301 h 1350"/>
              <a:gd name="T32" fmla="*/ 357 w 989"/>
              <a:gd name="T33" fmla="*/ 1160 h 1350"/>
              <a:gd name="T34" fmla="*/ 459 w 989"/>
              <a:gd name="T35" fmla="*/ 1119 h 1350"/>
              <a:gd name="T36" fmla="*/ 506 w 989"/>
              <a:gd name="T37" fmla="*/ 1113 h 1350"/>
              <a:gd name="T38" fmla="*/ 580 w 989"/>
              <a:gd name="T39" fmla="*/ 1264 h 1350"/>
              <a:gd name="T40" fmla="*/ 670 w 989"/>
              <a:gd name="T41" fmla="*/ 1324 h 1350"/>
              <a:gd name="T42" fmla="*/ 881 w 989"/>
              <a:gd name="T43" fmla="*/ 1298 h 1350"/>
              <a:gd name="T44" fmla="*/ 981 w 989"/>
              <a:gd name="T45" fmla="*/ 1234 h 1350"/>
              <a:gd name="T46" fmla="*/ 977 w 989"/>
              <a:gd name="T47" fmla="*/ 981 h 1350"/>
              <a:gd name="T48" fmla="*/ 839 w 989"/>
              <a:gd name="T49" fmla="*/ 672 h 1350"/>
              <a:gd name="T50" fmla="*/ 882 w 989"/>
              <a:gd name="T51" fmla="*/ 578 h 1350"/>
              <a:gd name="T52" fmla="*/ 912 w 989"/>
              <a:gd name="T53" fmla="*/ 426 h 1350"/>
              <a:gd name="T54" fmla="*/ 855 w 989"/>
              <a:gd name="T55" fmla="*/ 244 h 1350"/>
              <a:gd name="T56" fmla="*/ 817 w 989"/>
              <a:gd name="T57" fmla="*/ 131 h 1350"/>
              <a:gd name="T58" fmla="*/ 801 w 989"/>
              <a:gd name="T59" fmla="*/ 25 h 1350"/>
              <a:gd name="T60" fmla="*/ 737 w 989"/>
              <a:gd name="T61" fmla="*/ 4 h 1350"/>
              <a:gd name="T62" fmla="*/ 854 w 989"/>
              <a:gd name="T63" fmla="*/ 539 h 1350"/>
              <a:gd name="T64" fmla="*/ 204 w 989"/>
              <a:gd name="T65" fmla="*/ 915 h 1350"/>
              <a:gd name="T66" fmla="*/ 121 w 989"/>
              <a:gd name="T67" fmla="*/ 1040 h 1350"/>
              <a:gd name="T68" fmla="*/ 167 w 989"/>
              <a:gd name="T69" fmla="*/ 1157 h 1350"/>
              <a:gd name="T70" fmla="*/ 217 w 989"/>
              <a:gd name="T71" fmla="*/ 1106 h 1350"/>
              <a:gd name="T72" fmla="*/ 241 w 989"/>
              <a:gd name="T73" fmla="*/ 1124 h 1350"/>
              <a:gd name="T74" fmla="*/ 289 w 989"/>
              <a:gd name="T75" fmla="*/ 1172 h 1350"/>
              <a:gd name="T76" fmla="*/ 244 w 989"/>
              <a:gd name="T77" fmla="*/ 1254 h 1350"/>
              <a:gd name="T78" fmla="*/ 67 w 989"/>
              <a:gd name="T79" fmla="*/ 1185 h 1350"/>
              <a:gd name="T80" fmla="*/ 80 w 989"/>
              <a:gd name="T81" fmla="*/ 920 h 1350"/>
              <a:gd name="T82" fmla="*/ 389 w 989"/>
              <a:gd name="T83" fmla="*/ 929 h 1350"/>
              <a:gd name="T84" fmla="*/ 357 w 989"/>
              <a:gd name="T85" fmla="*/ 889 h 1350"/>
              <a:gd name="T86" fmla="*/ 604 w 989"/>
              <a:gd name="T87" fmla="*/ 836 h 1350"/>
              <a:gd name="T88" fmla="*/ 483 w 989"/>
              <a:gd name="T89" fmla="*/ 971 h 1350"/>
              <a:gd name="T90" fmla="*/ 414 w 989"/>
              <a:gd name="T91" fmla="*/ 873 h 1350"/>
              <a:gd name="T92" fmla="*/ 567 w 989"/>
              <a:gd name="T93" fmla="*/ 974 h 1350"/>
              <a:gd name="T94" fmla="*/ 592 w 989"/>
              <a:gd name="T95" fmla="*/ 995 h 1350"/>
              <a:gd name="T96" fmla="*/ 571 w 989"/>
              <a:gd name="T97" fmla="*/ 938 h 1350"/>
              <a:gd name="T98" fmla="*/ 829 w 989"/>
              <a:gd name="T99" fmla="*/ 1225 h 1350"/>
              <a:gd name="T100" fmla="*/ 837 w 989"/>
              <a:gd name="T101" fmla="*/ 1297 h 1350"/>
              <a:gd name="T102" fmla="*/ 765 w 989"/>
              <a:gd name="T103" fmla="*/ 1302 h 1350"/>
              <a:gd name="T104" fmla="*/ 724 w 989"/>
              <a:gd name="T105" fmla="*/ 1034 h 1350"/>
              <a:gd name="T106" fmla="*/ 931 w 989"/>
              <a:gd name="T107" fmla="*/ 961 h 1350"/>
              <a:gd name="T108" fmla="*/ 901 w 989"/>
              <a:gd name="T109" fmla="*/ 1193 h 1350"/>
              <a:gd name="T110" fmla="*/ 828 w 989"/>
              <a:gd name="T111" fmla="*/ 1011 h 1350"/>
              <a:gd name="T112" fmla="*/ 636 w 989"/>
              <a:gd name="T113" fmla="*/ 1037 h 1350"/>
              <a:gd name="T114" fmla="*/ 630 w 989"/>
              <a:gd name="T115" fmla="*/ 987 h 1350"/>
              <a:gd name="T116" fmla="*/ 337 w 989"/>
              <a:gd name="T117" fmla="*/ 1043 h 1350"/>
              <a:gd name="T118" fmla="*/ 256 w 989"/>
              <a:gd name="T119" fmla="*/ 949 h 1350"/>
              <a:gd name="T120" fmla="*/ 248 w 989"/>
              <a:gd name="T121" fmla="*/ 837 h 1350"/>
              <a:gd name="T122" fmla="*/ 235 w 989"/>
              <a:gd name="T123" fmla="*/ 906 h 1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9" h="1350">
                <a:moveTo>
                  <a:pt x="716" y="4"/>
                </a:moveTo>
                <a:lnTo>
                  <a:pt x="716" y="4"/>
                </a:lnTo>
                <a:lnTo>
                  <a:pt x="709" y="9"/>
                </a:lnTo>
                <a:lnTo>
                  <a:pt x="699" y="13"/>
                </a:lnTo>
                <a:lnTo>
                  <a:pt x="692" y="17"/>
                </a:lnTo>
                <a:lnTo>
                  <a:pt x="689" y="19"/>
                </a:lnTo>
                <a:lnTo>
                  <a:pt x="689" y="19"/>
                </a:lnTo>
                <a:lnTo>
                  <a:pt x="689" y="20"/>
                </a:lnTo>
                <a:lnTo>
                  <a:pt x="689" y="20"/>
                </a:lnTo>
                <a:lnTo>
                  <a:pt x="689" y="19"/>
                </a:lnTo>
                <a:lnTo>
                  <a:pt x="689" y="19"/>
                </a:lnTo>
                <a:lnTo>
                  <a:pt x="689" y="17"/>
                </a:lnTo>
                <a:lnTo>
                  <a:pt x="684" y="29"/>
                </a:lnTo>
                <a:lnTo>
                  <a:pt x="684" y="29"/>
                </a:lnTo>
                <a:lnTo>
                  <a:pt x="675" y="50"/>
                </a:lnTo>
                <a:lnTo>
                  <a:pt x="672" y="57"/>
                </a:lnTo>
                <a:lnTo>
                  <a:pt x="672" y="57"/>
                </a:lnTo>
                <a:lnTo>
                  <a:pt x="670" y="59"/>
                </a:lnTo>
                <a:lnTo>
                  <a:pt x="669" y="64"/>
                </a:lnTo>
                <a:lnTo>
                  <a:pt x="667" y="69"/>
                </a:lnTo>
                <a:lnTo>
                  <a:pt x="667" y="69"/>
                </a:lnTo>
                <a:lnTo>
                  <a:pt x="667" y="73"/>
                </a:lnTo>
                <a:lnTo>
                  <a:pt x="667" y="80"/>
                </a:lnTo>
                <a:lnTo>
                  <a:pt x="667" y="80"/>
                </a:lnTo>
                <a:lnTo>
                  <a:pt x="669" y="86"/>
                </a:lnTo>
                <a:lnTo>
                  <a:pt x="670" y="90"/>
                </a:lnTo>
                <a:lnTo>
                  <a:pt x="672" y="97"/>
                </a:lnTo>
                <a:lnTo>
                  <a:pt x="672" y="97"/>
                </a:lnTo>
                <a:lnTo>
                  <a:pt x="675" y="105"/>
                </a:lnTo>
                <a:lnTo>
                  <a:pt x="676" y="109"/>
                </a:lnTo>
                <a:lnTo>
                  <a:pt x="680" y="121"/>
                </a:lnTo>
                <a:lnTo>
                  <a:pt x="680" y="121"/>
                </a:lnTo>
                <a:lnTo>
                  <a:pt x="679" y="121"/>
                </a:lnTo>
                <a:lnTo>
                  <a:pt x="677" y="119"/>
                </a:lnTo>
                <a:lnTo>
                  <a:pt x="676" y="119"/>
                </a:lnTo>
                <a:lnTo>
                  <a:pt x="675" y="121"/>
                </a:lnTo>
                <a:lnTo>
                  <a:pt x="673" y="122"/>
                </a:lnTo>
                <a:lnTo>
                  <a:pt x="672" y="125"/>
                </a:lnTo>
                <a:lnTo>
                  <a:pt x="672" y="125"/>
                </a:lnTo>
                <a:lnTo>
                  <a:pt x="671" y="129"/>
                </a:lnTo>
                <a:lnTo>
                  <a:pt x="672" y="134"/>
                </a:lnTo>
                <a:lnTo>
                  <a:pt x="675" y="142"/>
                </a:lnTo>
                <a:lnTo>
                  <a:pt x="678" y="150"/>
                </a:lnTo>
                <a:lnTo>
                  <a:pt x="680" y="154"/>
                </a:lnTo>
                <a:lnTo>
                  <a:pt x="680" y="154"/>
                </a:lnTo>
                <a:lnTo>
                  <a:pt x="684" y="155"/>
                </a:lnTo>
                <a:lnTo>
                  <a:pt x="686" y="156"/>
                </a:lnTo>
                <a:lnTo>
                  <a:pt x="689" y="157"/>
                </a:lnTo>
                <a:lnTo>
                  <a:pt x="689" y="157"/>
                </a:lnTo>
                <a:lnTo>
                  <a:pt x="689" y="162"/>
                </a:lnTo>
                <a:lnTo>
                  <a:pt x="689" y="169"/>
                </a:lnTo>
                <a:lnTo>
                  <a:pt x="689" y="177"/>
                </a:lnTo>
                <a:lnTo>
                  <a:pt x="689" y="177"/>
                </a:lnTo>
                <a:lnTo>
                  <a:pt x="692" y="178"/>
                </a:lnTo>
                <a:lnTo>
                  <a:pt x="693" y="180"/>
                </a:lnTo>
                <a:lnTo>
                  <a:pt x="693" y="180"/>
                </a:lnTo>
                <a:lnTo>
                  <a:pt x="689" y="182"/>
                </a:lnTo>
                <a:lnTo>
                  <a:pt x="689" y="182"/>
                </a:lnTo>
                <a:lnTo>
                  <a:pt x="676" y="185"/>
                </a:lnTo>
                <a:lnTo>
                  <a:pt x="660" y="190"/>
                </a:lnTo>
                <a:lnTo>
                  <a:pt x="660" y="190"/>
                </a:lnTo>
                <a:lnTo>
                  <a:pt x="649" y="194"/>
                </a:lnTo>
                <a:lnTo>
                  <a:pt x="638" y="200"/>
                </a:lnTo>
                <a:lnTo>
                  <a:pt x="631" y="205"/>
                </a:lnTo>
                <a:lnTo>
                  <a:pt x="629" y="208"/>
                </a:lnTo>
                <a:lnTo>
                  <a:pt x="627" y="210"/>
                </a:lnTo>
                <a:lnTo>
                  <a:pt x="627" y="210"/>
                </a:lnTo>
                <a:lnTo>
                  <a:pt x="618" y="233"/>
                </a:lnTo>
                <a:lnTo>
                  <a:pt x="596" y="276"/>
                </a:lnTo>
                <a:lnTo>
                  <a:pt x="573" y="321"/>
                </a:lnTo>
                <a:lnTo>
                  <a:pt x="564" y="336"/>
                </a:lnTo>
                <a:lnTo>
                  <a:pt x="559" y="343"/>
                </a:lnTo>
                <a:lnTo>
                  <a:pt x="559" y="343"/>
                </a:lnTo>
                <a:lnTo>
                  <a:pt x="553" y="350"/>
                </a:lnTo>
                <a:lnTo>
                  <a:pt x="548" y="360"/>
                </a:lnTo>
                <a:lnTo>
                  <a:pt x="542" y="372"/>
                </a:lnTo>
                <a:lnTo>
                  <a:pt x="542" y="380"/>
                </a:lnTo>
                <a:lnTo>
                  <a:pt x="542" y="380"/>
                </a:lnTo>
                <a:lnTo>
                  <a:pt x="538" y="414"/>
                </a:lnTo>
                <a:lnTo>
                  <a:pt x="531" y="457"/>
                </a:lnTo>
                <a:lnTo>
                  <a:pt x="531" y="457"/>
                </a:lnTo>
                <a:lnTo>
                  <a:pt x="531" y="461"/>
                </a:lnTo>
                <a:lnTo>
                  <a:pt x="532" y="470"/>
                </a:lnTo>
                <a:lnTo>
                  <a:pt x="535" y="490"/>
                </a:lnTo>
                <a:lnTo>
                  <a:pt x="542" y="521"/>
                </a:lnTo>
                <a:lnTo>
                  <a:pt x="542" y="521"/>
                </a:lnTo>
                <a:lnTo>
                  <a:pt x="547" y="539"/>
                </a:lnTo>
                <a:lnTo>
                  <a:pt x="551" y="550"/>
                </a:lnTo>
                <a:lnTo>
                  <a:pt x="551" y="550"/>
                </a:lnTo>
                <a:lnTo>
                  <a:pt x="553" y="553"/>
                </a:lnTo>
                <a:lnTo>
                  <a:pt x="554" y="557"/>
                </a:lnTo>
                <a:lnTo>
                  <a:pt x="555" y="562"/>
                </a:lnTo>
                <a:lnTo>
                  <a:pt x="555" y="562"/>
                </a:lnTo>
                <a:lnTo>
                  <a:pt x="557" y="565"/>
                </a:lnTo>
                <a:lnTo>
                  <a:pt x="559" y="569"/>
                </a:lnTo>
                <a:lnTo>
                  <a:pt x="570" y="578"/>
                </a:lnTo>
                <a:lnTo>
                  <a:pt x="584" y="590"/>
                </a:lnTo>
                <a:lnTo>
                  <a:pt x="584" y="590"/>
                </a:lnTo>
                <a:lnTo>
                  <a:pt x="584" y="593"/>
                </a:lnTo>
                <a:lnTo>
                  <a:pt x="585" y="597"/>
                </a:lnTo>
                <a:lnTo>
                  <a:pt x="587" y="602"/>
                </a:lnTo>
                <a:lnTo>
                  <a:pt x="587" y="602"/>
                </a:lnTo>
                <a:lnTo>
                  <a:pt x="591" y="608"/>
                </a:lnTo>
                <a:lnTo>
                  <a:pt x="594" y="611"/>
                </a:lnTo>
                <a:lnTo>
                  <a:pt x="599" y="615"/>
                </a:lnTo>
                <a:lnTo>
                  <a:pt x="599" y="615"/>
                </a:lnTo>
                <a:lnTo>
                  <a:pt x="592" y="641"/>
                </a:lnTo>
                <a:lnTo>
                  <a:pt x="586" y="661"/>
                </a:lnTo>
                <a:lnTo>
                  <a:pt x="584" y="675"/>
                </a:lnTo>
                <a:lnTo>
                  <a:pt x="584" y="675"/>
                </a:lnTo>
                <a:lnTo>
                  <a:pt x="584" y="679"/>
                </a:lnTo>
                <a:lnTo>
                  <a:pt x="586" y="684"/>
                </a:lnTo>
                <a:lnTo>
                  <a:pt x="591" y="691"/>
                </a:lnTo>
                <a:lnTo>
                  <a:pt x="597" y="697"/>
                </a:lnTo>
                <a:lnTo>
                  <a:pt x="599" y="699"/>
                </a:lnTo>
                <a:lnTo>
                  <a:pt x="604" y="736"/>
                </a:lnTo>
                <a:lnTo>
                  <a:pt x="604" y="736"/>
                </a:lnTo>
                <a:lnTo>
                  <a:pt x="554" y="753"/>
                </a:lnTo>
                <a:lnTo>
                  <a:pt x="521" y="764"/>
                </a:lnTo>
                <a:lnTo>
                  <a:pt x="507" y="768"/>
                </a:lnTo>
                <a:lnTo>
                  <a:pt x="507" y="768"/>
                </a:lnTo>
                <a:lnTo>
                  <a:pt x="507" y="718"/>
                </a:lnTo>
                <a:lnTo>
                  <a:pt x="507" y="671"/>
                </a:lnTo>
                <a:lnTo>
                  <a:pt x="507" y="671"/>
                </a:lnTo>
                <a:lnTo>
                  <a:pt x="513" y="671"/>
                </a:lnTo>
                <a:lnTo>
                  <a:pt x="526" y="671"/>
                </a:lnTo>
                <a:lnTo>
                  <a:pt x="533" y="670"/>
                </a:lnTo>
                <a:lnTo>
                  <a:pt x="540" y="669"/>
                </a:lnTo>
                <a:lnTo>
                  <a:pt x="545" y="666"/>
                </a:lnTo>
                <a:lnTo>
                  <a:pt x="546" y="664"/>
                </a:lnTo>
                <a:lnTo>
                  <a:pt x="547" y="663"/>
                </a:lnTo>
                <a:lnTo>
                  <a:pt x="547" y="663"/>
                </a:lnTo>
                <a:lnTo>
                  <a:pt x="547" y="659"/>
                </a:lnTo>
                <a:lnTo>
                  <a:pt x="545" y="655"/>
                </a:lnTo>
                <a:lnTo>
                  <a:pt x="542" y="651"/>
                </a:lnTo>
                <a:lnTo>
                  <a:pt x="538" y="649"/>
                </a:lnTo>
                <a:lnTo>
                  <a:pt x="533" y="646"/>
                </a:lnTo>
                <a:lnTo>
                  <a:pt x="527" y="644"/>
                </a:lnTo>
                <a:lnTo>
                  <a:pt x="521" y="643"/>
                </a:lnTo>
                <a:lnTo>
                  <a:pt x="514" y="643"/>
                </a:lnTo>
                <a:lnTo>
                  <a:pt x="514" y="643"/>
                </a:lnTo>
                <a:lnTo>
                  <a:pt x="488" y="643"/>
                </a:lnTo>
                <a:lnTo>
                  <a:pt x="478" y="644"/>
                </a:lnTo>
                <a:lnTo>
                  <a:pt x="473" y="645"/>
                </a:lnTo>
                <a:lnTo>
                  <a:pt x="471" y="646"/>
                </a:lnTo>
                <a:lnTo>
                  <a:pt x="471" y="646"/>
                </a:lnTo>
                <a:lnTo>
                  <a:pt x="467" y="651"/>
                </a:lnTo>
                <a:lnTo>
                  <a:pt x="463" y="656"/>
                </a:lnTo>
                <a:lnTo>
                  <a:pt x="463" y="659"/>
                </a:lnTo>
                <a:lnTo>
                  <a:pt x="465" y="662"/>
                </a:lnTo>
                <a:lnTo>
                  <a:pt x="466" y="663"/>
                </a:lnTo>
                <a:lnTo>
                  <a:pt x="466" y="663"/>
                </a:lnTo>
                <a:lnTo>
                  <a:pt x="473" y="665"/>
                </a:lnTo>
                <a:lnTo>
                  <a:pt x="481" y="668"/>
                </a:lnTo>
                <a:lnTo>
                  <a:pt x="491" y="671"/>
                </a:lnTo>
                <a:lnTo>
                  <a:pt x="491" y="768"/>
                </a:lnTo>
                <a:lnTo>
                  <a:pt x="406" y="788"/>
                </a:lnTo>
                <a:lnTo>
                  <a:pt x="406" y="788"/>
                </a:lnTo>
                <a:lnTo>
                  <a:pt x="407" y="784"/>
                </a:lnTo>
                <a:lnTo>
                  <a:pt x="407" y="780"/>
                </a:lnTo>
                <a:lnTo>
                  <a:pt x="406" y="776"/>
                </a:lnTo>
                <a:lnTo>
                  <a:pt x="406" y="776"/>
                </a:lnTo>
                <a:lnTo>
                  <a:pt x="403" y="774"/>
                </a:lnTo>
                <a:lnTo>
                  <a:pt x="402" y="773"/>
                </a:lnTo>
                <a:lnTo>
                  <a:pt x="401" y="769"/>
                </a:lnTo>
                <a:lnTo>
                  <a:pt x="402" y="764"/>
                </a:lnTo>
                <a:lnTo>
                  <a:pt x="402" y="764"/>
                </a:lnTo>
                <a:lnTo>
                  <a:pt x="402" y="751"/>
                </a:lnTo>
                <a:lnTo>
                  <a:pt x="402" y="748"/>
                </a:lnTo>
                <a:lnTo>
                  <a:pt x="402" y="748"/>
                </a:lnTo>
                <a:lnTo>
                  <a:pt x="402" y="747"/>
                </a:lnTo>
                <a:lnTo>
                  <a:pt x="401" y="745"/>
                </a:lnTo>
                <a:lnTo>
                  <a:pt x="400" y="744"/>
                </a:lnTo>
                <a:lnTo>
                  <a:pt x="399" y="743"/>
                </a:lnTo>
                <a:lnTo>
                  <a:pt x="389" y="743"/>
                </a:lnTo>
                <a:lnTo>
                  <a:pt x="389" y="743"/>
                </a:lnTo>
                <a:lnTo>
                  <a:pt x="356" y="747"/>
                </a:lnTo>
                <a:lnTo>
                  <a:pt x="333" y="748"/>
                </a:lnTo>
                <a:lnTo>
                  <a:pt x="333" y="748"/>
                </a:lnTo>
                <a:lnTo>
                  <a:pt x="327" y="750"/>
                </a:lnTo>
                <a:lnTo>
                  <a:pt x="322" y="753"/>
                </a:lnTo>
                <a:lnTo>
                  <a:pt x="317" y="756"/>
                </a:lnTo>
                <a:lnTo>
                  <a:pt x="317" y="756"/>
                </a:lnTo>
                <a:lnTo>
                  <a:pt x="305" y="768"/>
                </a:lnTo>
                <a:lnTo>
                  <a:pt x="305" y="768"/>
                </a:lnTo>
                <a:lnTo>
                  <a:pt x="305" y="767"/>
                </a:lnTo>
                <a:lnTo>
                  <a:pt x="305" y="763"/>
                </a:lnTo>
                <a:lnTo>
                  <a:pt x="304" y="761"/>
                </a:lnTo>
                <a:lnTo>
                  <a:pt x="303" y="758"/>
                </a:lnTo>
                <a:lnTo>
                  <a:pt x="301" y="757"/>
                </a:lnTo>
                <a:lnTo>
                  <a:pt x="297" y="756"/>
                </a:lnTo>
                <a:lnTo>
                  <a:pt x="297" y="756"/>
                </a:lnTo>
                <a:lnTo>
                  <a:pt x="274" y="754"/>
                </a:lnTo>
                <a:lnTo>
                  <a:pt x="235" y="751"/>
                </a:lnTo>
                <a:lnTo>
                  <a:pt x="179" y="748"/>
                </a:lnTo>
                <a:lnTo>
                  <a:pt x="179" y="748"/>
                </a:lnTo>
                <a:lnTo>
                  <a:pt x="177" y="750"/>
                </a:lnTo>
                <a:lnTo>
                  <a:pt x="174" y="753"/>
                </a:lnTo>
                <a:lnTo>
                  <a:pt x="174" y="755"/>
                </a:lnTo>
                <a:lnTo>
                  <a:pt x="176" y="756"/>
                </a:lnTo>
                <a:lnTo>
                  <a:pt x="176" y="756"/>
                </a:lnTo>
                <a:lnTo>
                  <a:pt x="184" y="764"/>
                </a:lnTo>
                <a:lnTo>
                  <a:pt x="281" y="773"/>
                </a:lnTo>
                <a:lnTo>
                  <a:pt x="281" y="773"/>
                </a:lnTo>
                <a:lnTo>
                  <a:pt x="282" y="773"/>
                </a:lnTo>
                <a:lnTo>
                  <a:pt x="282" y="774"/>
                </a:lnTo>
                <a:lnTo>
                  <a:pt x="281" y="776"/>
                </a:lnTo>
                <a:lnTo>
                  <a:pt x="281" y="776"/>
                </a:lnTo>
                <a:lnTo>
                  <a:pt x="281" y="777"/>
                </a:lnTo>
                <a:lnTo>
                  <a:pt x="282" y="778"/>
                </a:lnTo>
                <a:lnTo>
                  <a:pt x="289" y="782"/>
                </a:lnTo>
                <a:lnTo>
                  <a:pt x="297" y="784"/>
                </a:lnTo>
                <a:lnTo>
                  <a:pt x="299" y="787"/>
                </a:lnTo>
                <a:lnTo>
                  <a:pt x="301" y="788"/>
                </a:lnTo>
                <a:lnTo>
                  <a:pt x="301" y="788"/>
                </a:lnTo>
                <a:lnTo>
                  <a:pt x="299" y="790"/>
                </a:lnTo>
                <a:lnTo>
                  <a:pt x="296" y="793"/>
                </a:lnTo>
                <a:lnTo>
                  <a:pt x="287" y="799"/>
                </a:lnTo>
                <a:lnTo>
                  <a:pt x="272" y="804"/>
                </a:lnTo>
                <a:lnTo>
                  <a:pt x="272" y="804"/>
                </a:lnTo>
                <a:lnTo>
                  <a:pt x="264" y="801"/>
                </a:lnTo>
                <a:lnTo>
                  <a:pt x="255" y="799"/>
                </a:lnTo>
                <a:lnTo>
                  <a:pt x="241" y="796"/>
                </a:lnTo>
                <a:lnTo>
                  <a:pt x="224" y="795"/>
                </a:lnTo>
                <a:lnTo>
                  <a:pt x="204" y="796"/>
                </a:lnTo>
                <a:lnTo>
                  <a:pt x="193" y="797"/>
                </a:lnTo>
                <a:lnTo>
                  <a:pt x="182" y="800"/>
                </a:lnTo>
                <a:lnTo>
                  <a:pt x="169" y="803"/>
                </a:lnTo>
                <a:lnTo>
                  <a:pt x="156" y="808"/>
                </a:lnTo>
                <a:lnTo>
                  <a:pt x="156" y="808"/>
                </a:lnTo>
                <a:lnTo>
                  <a:pt x="143" y="814"/>
                </a:lnTo>
                <a:lnTo>
                  <a:pt x="130" y="821"/>
                </a:lnTo>
                <a:lnTo>
                  <a:pt x="118" y="829"/>
                </a:lnTo>
                <a:lnTo>
                  <a:pt x="106" y="839"/>
                </a:lnTo>
                <a:lnTo>
                  <a:pt x="95" y="848"/>
                </a:lnTo>
                <a:lnTo>
                  <a:pt x="85" y="859"/>
                </a:lnTo>
                <a:lnTo>
                  <a:pt x="74" y="872"/>
                </a:lnTo>
                <a:lnTo>
                  <a:pt x="65" y="885"/>
                </a:lnTo>
                <a:lnTo>
                  <a:pt x="57" y="899"/>
                </a:lnTo>
                <a:lnTo>
                  <a:pt x="48" y="914"/>
                </a:lnTo>
                <a:lnTo>
                  <a:pt x="40" y="931"/>
                </a:lnTo>
                <a:lnTo>
                  <a:pt x="32" y="947"/>
                </a:lnTo>
                <a:lnTo>
                  <a:pt x="25" y="966"/>
                </a:lnTo>
                <a:lnTo>
                  <a:pt x="19" y="985"/>
                </a:lnTo>
                <a:lnTo>
                  <a:pt x="12" y="1005"/>
                </a:lnTo>
                <a:lnTo>
                  <a:pt x="6" y="1027"/>
                </a:lnTo>
                <a:lnTo>
                  <a:pt x="6" y="1027"/>
                </a:lnTo>
                <a:lnTo>
                  <a:pt x="2" y="1048"/>
                </a:lnTo>
                <a:lnTo>
                  <a:pt x="0" y="1071"/>
                </a:lnTo>
                <a:lnTo>
                  <a:pt x="0" y="1092"/>
                </a:lnTo>
                <a:lnTo>
                  <a:pt x="2" y="1113"/>
                </a:lnTo>
                <a:lnTo>
                  <a:pt x="7" y="1133"/>
                </a:lnTo>
                <a:lnTo>
                  <a:pt x="12" y="1153"/>
                </a:lnTo>
                <a:lnTo>
                  <a:pt x="19" y="1173"/>
                </a:lnTo>
                <a:lnTo>
                  <a:pt x="27" y="1191"/>
                </a:lnTo>
                <a:lnTo>
                  <a:pt x="36" y="1209"/>
                </a:lnTo>
                <a:lnTo>
                  <a:pt x="47" y="1224"/>
                </a:lnTo>
                <a:lnTo>
                  <a:pt x="57" y="1239"/>
                </a:lnTo>
                <a:lnTo>
                  <a:pt x="68" y="1252"/>
                </a:lnTo>
                <a:lnTo>
                  <a:pt x="79" y="1264"/>
                </a:lnTo>
                <a:lnTo>
                  <a:pt x="90" y="1275"/>
                </a:lnTo>
                <a:lnTo>
                  <a:pt x="101" y="1283"/>
                </a:lnTo>
                <a:lnTo>
                  <a:pt x="111" y="1289"/>
                </a:lnTo>
                <a:lnTo>
                  <a:pt x="111" y="1289"/>
                </a:lnTo>
                <a:lnTo>
                  <a:pt x="121" y="1295"/>
                </a:lnTo>
                <a:lnTo>
                  <a:pt x="132" y="1298"/>
                </a:lnTo>
                <a:lnTo>
                  <a:pt x="144" y="1301"/>
                </a:lnTo>
                <a:lnTo>
                  <a:pt x="154" y="1303"/>
                </a:lnTo>
                <a:lnTo>
                  <a:pt x="166" y="1303"/>
                </a:lnTo>
                <a:lnTo>
                  <a:pt x="178" y="1303"/>
                </a:lnTo>
                <a:lnTo>
                  <a:pt x="190" y="1302"/>
                </a:lnTo>
                <a:lnTo>
                  <a:pt x="203" y="1301"/>
                </a:lnTo>
                <a:lnTo>
                  <a:pt x="215" y="1297"/>
                </a:lnTo>
                <a:lnTo>
                  <a:pt x="226" y="1294"/>
                </a:lnTo>
                <a:lnTo>
                  <a:pt x="238" y="1288"/>
                </a:lnTo>
                <a:lnTo>
                  <a:pt x="251" y="1282"/>
                </a:lnTo>
                <a:lnTo>
                  <a:pt x="263" y="1276"/>
                </a:lnTo>
                <a:lnTo>
                  <a:pt x="275" y="1268"/>
                </a:lnTo>
                <a:lnTo>
                  <a:pt x="285" y="1258"/>
                </a:lnTo>
                <a:lnTo>
                  <a:pt x="297" y="1249"/>
                </a:lnTo>
                <a:lnTo>
                  <a:pt x="297" y="1249"/>
                </a:lnTo>
                <a:lnTo>
                  <a:pt x="316" y="1230"/>
                </a:lnTo>
                <a:lnTo>
                  <a:pt x="331" y="1212"/>
                </a:lnTo>
                <a:lnTo>
                  <a:pt x="342" y="1197"/>
                </a:lnTo>
                <a:lnTo>
                  <a:pt x="349" y="1184"/>
                </a:lnTo>
                <a:lnTo>
                  <a:pt x="354" y="1173"/>
                </a:lnTo>
                <a:lnTo>
                  <a:pt x="356" y="1166"/>
                </a:lnTo>
                <a:lnTo>
                  <a:pt x="357" y="1160"/>
                </a:lnTo>
                <a:lnTo>
                  <a:pt x="357" y="1160"/>
                </a:lnTo>
                <a:lnTo>
                  <a:pt x="362" y="1162"/>
                </a:lnTo>
                <a:lnTo>
                  <a:pt x="373" y="1165"/>
                </a:lnTo>
                <a:lnTo>
                  <a:pt x="381" y="1166"/>
                </a:lnTo>
                <a:lnTo>
                  <a:pt x="388" y="1166"/>
                </a:lnTo>
                <a:lnTo>
                  <a:pt x="397" y="1166"/>
                </a:lnTo>
                <a:lnTo>
                  <a:pt x="406" y="1164"/>
                </a:lnTo>
                <a:lnTo>
                  <a:pt x="406" y="1164"/>
                </a:lnTo>
                <a:lnTo>
                  <a:pt x="414" y="1160"/>
                </a:lnTo>
                <a:lnTo>
                  <a:pt x="420" y="1157"/>
                </a:lnTo>
                <a:lnTo>
                  <a:pt x="425" y="1153"/>
                </a:lnTo>
                <a:lnTo>
                  <a:pt x="428" y="1150"/>
                </a:lnTo>
                <a:lnTo>
                  <a:pt x="434" y="1143"/>
                </a:lnTo>
                <a:lnTo>
                  <a:pt x="437" y="1136"/>
                </a:lnTo>
                <a:lnTo>
                  <a:pt x="437" y="1136"/>
                </a:lnTo>
                <a:lnTo>
                  <a:pt x="445" y="1125"/>
                </a:lnTo>
                <a:lnTo>
                  <a:pt x="446" y="1119"/>
                </a:lnTo>
                <a:lnTo>
                  <a:pt x="459" y="1119"/>
                </a:lnTo>
                <a:lnTo>
                  <a:pt x="479" y="1144"/>
                </a:lnTo>
                <a:lnTo>
                  <a:pt x="479" y="1144"/>
                </a:lnTo>
                <a:lnTo>
                  <a:pt x="485" y="1138"/>
                </a:lnTo>
                <a:lnTo>
                  <a:pt x="489" y="1133"/>
                </a:lnTo>
                <a:lnTo>
                  <a:pt x="491" y="1131"/>
                </a:lnTo>
                <a:lnTo>
                  <a:pt x="491" y="1127"/>
                </a:lnTo>
                <a:lnTo>
                  <a:pt x="491" y="1127"/>
                </a:lnTo>
                <a:lnTo>
                  <a:pt x="486" y="1104"/>
                </a:lnTo>
                <a:lnTo>
                  <a:pt x="491" y="1096"/>
                </a:lnTo>
                <a:lnTo>
                  <a:pt x="499" y="1091"/>
                </a:lnTo>
                <a:lnTo>
                  <a:pt x="499" y="1091"/>
                </a:lnTo>
                <a:lnTo>
                  <a:pt x="499" y="1104"/>
                </a:lnTo>
                <a:lnTo>
                  <a:pt x="500" y="1112"/>
                </a:lnTo>
                <a:lnTo>
                  <a:pt x="501" y="1114"/>
                </a:lnTo>
                <a:lnTo>
                  <a:pt x="502" y="1116"/>
                </a:lnTo>
                <a:lnTo>
                  <a:pt x="502" y="1116"/>
                </a:lnTo>
                <a:lnTo>
                  <a:pt x="506" y="1113"/>
                </a:lnTo>
                <a:lnTo>
                  <a:pt x="508" y="1111"/>
                </a:lnTo>
                <a:lnTo>
                  <a:pt x="511" y="1107"/>
                </a:lnTo>
                <a:lnTo>
                  <a:pt x="511" y="1079"/>
                </a:lnTo>
                <a:lnTo>
                  <a:pt x="559" y="1043"/>
                </a:lnTo>
                <a:lnTo>
                  <a:pt x="579" y="1076"/>
                </a:lnTo>
                <a:lnTo>
                  <a:pt x="579" y="1076"/>
                </a:lnTo>
                <a:lnTo>
                  <a:pt x="583" y="1105"/>
                </a:lnTo>
                <a:lnTo>
                  <a:pt x="587" y="1152"/>
                </a:lnTo>
                <a:lnTo>
                  <a:pt x="587" y="1152"/>
                </a:lnTo>
                <a:lnTo>
                  <a:pt x="596" y="1212"/>
                </a:lnTo>
                <a:lnTo>
                  <a:pt x="596" y="1212"/>
                </a:lnTo>
                <a:lnTo>
                  <a:pt x="586" y="1234"/>
                </a:lnTo>
                <a:lnTo>
                  <a:pt x="580" y="1250"/>
                </a:lnTo>
                <a:lnTo>
                  <a:pt x="579" y="1257"/>
                </a:lnTo>
                <a:lnTo>
                  <a:pt x="579" y="1261"/>
                </a:lnTo>
                <a:lnTo>
                  <a:pt x="579" y="1261"/>
                </a:lnTo>
                <a:lnTo>
                  <a:pt x="580" y="1264"/>
                </a:lnTo>
                <a:lnTo>
                  <a:pt x="579" y="1267"/>
                </a:lnTo>
                <a:lnTo>
                  <a:pt x="578" y="1269"/>
                </a:lnTo>
                <a:lnTo>
                  <a:pt x="577" y="1271"/>
                </a:lnTo>
                <a:lnTo>
                  <a:pt x="579" y="1274"/>
                </a:lnTo>
                <a:lnTo>
                  <a:pt x="579" y="1274"/>
                </a:lnTo>
                <a:lnTo>
                  <a:pt x="586" y="1276"/>
                </a:lnTo>
                <a:lnTo>
                  <a:pt x="597" y="1280"/>
                </a:lnTo>
                <a:lnTo>
                  <a:pt x="612" y="1285"/>
                </a:lnTo>
                <a:lnTo>
                  <a:pt x="612" y="1285"/>
                </a:lnTo>
                <a:lnTo>
                  <a:pt x="617" y="1287"/>
                </a:lnTo>
                <a:lnTo>
                  <a:pt x="625" y="1288"/>
                </a:lnTo>
                <a:lnTo>
                  <a:pt x="636" y="1289"/>
                </a:lnTo>
                <a:lnTo>
                  <a:pt x="636" y="1289"/>
                </a:lnTo>
                <a:lnTo>
                  <a:pt x="642" y="1298"/>
                </a:lnTo>
                <a:lnTo>
                  <a:pt x="650" y="1308"/>
                </a:lnTo>
                <a:lnTo>
                  <a:pt x="662" y="1318"/>
                </a:lnTo>
                <a:lnTo>
                  <a:pt x="670" y="1324"/>
                </a:lnTo>
                <a:lnTo>
                  <a:pt x="678" y="1329"/>
                </a:lnTo>
                <a:lnTo>
                  <a:pt x="688" y="1334"/>
                </a:lnTo>
                <a:lnTo>
                  <a:pt x="699" y="1339"/>
                </a:lnTo>
                <a:lnTo>
                  <a:pt x="711" y="1343"/>
                </a:lnTo>
                <a:lnTo>
                  <a:pt x="725" y="1347"/>
                </a:lnTo>
                <a:lnTo>
                  <a:pt x="741" y="1349"/>
                </a:lnTo>
                <a:lnTo>
                  <a:pt x="757" y="1350"/>
                </a:lnTo>
                <a:lnTo>
                  <a:pt x="757" y="1350"/>
                </a:lnTo>
                <a:lnTo>
                  <a:pt x="774" y="1350"/>
                </a:lnTo>
                <a:lnTo>
                  <a:pt x="789" y="1348"/>
                </a:lnTo>
                <a:lnTo>
                  <a:pt x="804" y="1344"/>
                </a:lnTo>
                <a:lnTo>
                  <a:pt x="818" y="1340"/>
                </a:lnTo>
                <a:lnTo>
                  <a:pt x="831" y="1334"/>
                </a:lnTo>
                <a:lnTo>
                  <a:pt x="843" y="1328"/>
                </a:lnTo>
                <a:lnTo>
                  <a:pt x="854" y="1321"/>
                </a:lnTo>
                <a:lnTo>
                  <a:pt x="864" y="1314"/>
                </a:lnTo>
                <a:lnTo>
                  <a:pt x="881" y="1298"/>
                </a:lnTo>
                <a:lnTo>
                  <a:pt x="893" y="1285"/>
                </a:lnTo>
                <a:lnTo>
                  <a:pt x="902" y="1274"/>
                </a:lnTo>
                <a:lnTo>
                  <a:pt x="902" y="1274"/>
                </a:lnTo>
                <a:lnTo>
                  <a:pt x="909" y="1272"/>
                </a:lnTo>
                <a:lnTo>
                  <a:pt x="922" y="1269"/>
                </a:lnTo>
                <a:lnTo>
                  <a:pt x="922" y="1269"/>
                </a:lnTo>
                <a:lnTo>
                  <a:pt x="953" y="1263"/>
                </a:lnTo>
                <a:lnTo>
                  <a:pt x="972" y="1258"/>
                </a:lnTo>
                <a:lnTo>
                  <a:pt x="979" y="1256"/>
                </a:lnTo>
                <a:lnTo>
                  <a:pt x="982" y="1254"/>
                </a:lnTo>
                <a:lnTo>
                  <a:pt x="982" y="1254"/>
                </a:lnTo>
                <a:lnTo>
                  <a:pt x="987" y="1249"/>
                </a:lnTo>
                <a:lnTo>
                  <a:pt x="989" y="1244"/>
                </a:lnTo>
                <a:lnTo>
                  <a:pt x="989" y="1241"/>
                </a:lnTo>
                <a:lnTo>
                  <a:pt x="987" y="1237"/>
                </a:lnTo>
                <a:lnTo>
                  <a:pt x="987" y="1237"/>
                </a:lnTo>
                <a:lnTo>
                  <a:pt x="981" y="1234"/>
                </a:lnTo>
                <a:lnTo>
                  <a:pt x="974" y="1231"/>
                </a:lnTo>
                <a:lnTo>
                  <a:pt x="967" y="1229"/>
                </a:lnTo>
                <a:lnTo>
                  <a:pt x="942" y="1225"/>
                </a:lnTo>
                <a:lnTo>
                  <a:pt x="942" y="1225"/>
                </a:lnTo>
                <a:lnTo>
                  <a:pt x="948" y="1214"/>
                </a:lnTo>
                <a:lnTo>
                  <a:pt x="954" y="1201"/>
                </a:lnTo>
                <a:lnTo>
                  <a:pt x="961" y="1181"/>
                </a:lnTo>
                <a:lnTo>
                  <a:pt x="968" y="1157"/>
                </a:lnTo>
                <a:lnTo>
                  <a:pt x="974" y="1127"/>
                </a:lnTo>
                <a:lnTo>
                  <a:pt x="980" y="1093"/>
                </a:lnTo>
                <a:lnTo>
                  <a:pt x="981" y="1076"/>
                </a:lnTo>
                <a:lnTo>
                  <a:pt x="982" y="1056"/>
                </a:lnTo>
                <a:lnTo>
                  <a:pt x="982" y="1056"/>
                </a:lnTo>
                <a:lnTo>
                  <a:pt x="982" y="1036"/>
                </a:lnTo>
                <a:lnTo>
                  <a:pt x="982" y="1017"/>
                </a:lnTo>
                <a:lnTo>
                  <a:pt x="980" y="999"/>
                </a:lnTo>
                <a:lnTo>
                  <a:pt x="977" y="981"/>
                </a:lnTo>
                <a:lnTo>
                  <a:pt x="972" y="966"/>
                </a:lnTo>
                <a:lnTo>
                  <a:pt x="967" y="952"/>
                </a:lnTo>
                <a:lnTo>
                  <a:pt x="962" y="938"/>
                </a:lnTo>
                <a:lnTo>
                  <a:pt x="955" y="926"/>
                </a:lnTo>
                <a:lnTo>
                  <a:pt x="942" y="903"/>
                </a:lnTo>
                <a:lnTo>
                  <a:pt x="929" y="885"/>
                </a:lnTo>
                <a:lnTo>
                  <a:pt x="916" y="869"/>
                </a:lnTo>
                <a:lnTo>
                  <a:pt x="906" y="857"/>
                </a:lnTo>
                <a:lnTo>
                  <a:pt x="906" y="857"/>
                </a:lnTo>
                <a:lnTo>
                  <a:pt x="895" y="847"/>
                </a:lnTo>
                <a:lnTo>
                  <a:pt x="882" y="839"/>
                </a:lnTo>
                <a:lnTo>
                  <a:pt x="869" y="832"/>
                </a:lnTo>
                <a:lnTo>
                  <a:pt x="856" y="826"/>
                </a:lnTo>
                <a:lnTo>
                  <a:pt x="835" y="819"/>
                </a:lnTo>
                <a:lnTo>
                  <a:pt x="826" y="816"/>
                </a:lnTo>
                <a:lnTo>
                  <a:pt x="839" y="672"/>
                </a:lnTo>
                <a:lnTo>
                  <a:pt x="839" y="672"/>
                </a:lnTo>
                <a:lnTo>
                  <a:pt x="844" y="674"/>
                </a:lnTo>
                <a:lnTo>
                  <a:pt x="859" y="672"/>
                </a:lnTo>
                <a:lnTo>
                  <a:pt x="873" y="671"/>
                </a:lnTo>
                <a:lnTo>
                  <a:pt x="879" y="670"/>
                </a:lnTo>
                <a:lnTo>
                  <a:pt x="882" y="666"/>
                </a:lnTo>
                <a:lnTo>
                  <a:pt x="882" y="666"/>
                </a:lnTo>
                <a:lnTo>
                  <a:pt x="892" y="653"/>
                </a:lnTo>
                <a:lnTo>
                  <a:pt x="893" y="650"/>
                </a:lnTo>
                <a:lnTo>
                  <a:pt x="894" y="646"/>
                </a:lnTo>
                <a:lnTo>
                  <a:pt x="895" y="643"/>
                </a:lnTo>
                <a:lnTo>
                  <a:pt x="894" y="638"/>
                </a:lnTo>
                <a:lnTo>
                  <a:pt x="894" y="638"/>
                </a:lnTo>
                <a:lnTo>
                  <a:pt x="890" y="629"/>
                </a:lnTo>
                <a:lnTo>
                  <a:pt x="887" y="620"/>
                </a:lnTo>
                <a:lnTo>
                  <a:pt x="882" y="610"/>
                </a:lnTo>
                <a:lnTo>
                  <a:pt x="882" y="578"/>
                </a:lnTo>
                <a:lnTo>
                  <a:pt x="882" y="578"/>
                </a:lnTo>
                <a:lnTo>
                  <a:pt x="883" y="571"/>
                </a:lnTo>
                <a:lnTo>
                  <a:pt x="885" y="566"/>
                </a:lnTo>
                <a:lnTo>
                  <a:pt x="886" y="562"/>
                </a:lnTo>
                <a:lnTo>
                  <a:pt x="886" y="562"/>
                </a:lnTo>
                <a:lnTo>
                  <a:pt x="893" y="552"/>
                </a:lnTo>
                <a:lnTo>
                  <a:pt x="895" y="544"/>
                </a:lnTo>
                <a:lnTo>
                  <a:pt x="897" y="533"/>
                </a:lnTo>
                <a:lnTo>
                  <a:pt x="897" y="533"/>
                </a:lnTo>
                <a:lnTo>
                  <a:pt x="900" y="521"/>
                </a:lnTo>
                <a:lnTo>
                  <a:pt x="903" y="508"/>
                </a:lnTo>
                <a:lnTo>
                  <a:pt x="906" y="498"/>
                </a:lnTo>
                <a:lnTo>
                  <a:pt x="906" y="488"/>
                </a:lnTo>
                <a:lnTo>
                  <a:pt x="906" y="488"/>
                </a:lnTo>
                <a:lnTo>
                  <a:pt x="902" y="432"/>
                </a:lnTo>
                <a:lnTo>
                  <a:pt x="902" y="432"/>
                </a:lnTo>
                <a:lnTo>
                  <a:pt x="908" y="429"/>
                </a:lnTo>
                <a:lnTo>
                  <a:pt x="912" y="426"/>
                </a:lnTo>
                <a:lnTo>
                  <a:pt x="913" y="424"/>
                </a:lnTo>
                <a:lnTo>
                  <a:pt x="914" y="420"/>
                </a:lnTo>
                <a:lnTo>
                  <a:pt x="914" y="420"/>
                </a:lnTo>
                <a:lnTo>
                  <a:pt x="913" y="414"/>
                </a:lnTo>
                <a:lnTo>
                  <a:pt x="910" y="402"/>
                </a:lnTo>
                <a:lnTo>
                  <a:pt x="900" y="373"/>
                </a:lnTo>
                <a:lnTo>
                  <a:pt x="882" y="327"/>
                </a:lnTo>
                <a:lnTo>
                  <a:pt x="882" y="327"/>
                </a:lnTo>
                <a:lnTo>
                  <a:pt x="880" y="317"/>
                </a:lnTo>
                <a:lnTo>
                  <a:pt x="877" y="299"/>
                </a:lnTo>
                <a:lnTo>
                  <a:pt x="873" y="279"/>
                </a:lnTo>
                <a:lnTo>
                  <a:pt x="869" y="269"/>
                </a:lnTo>
                <a:lnTo>
                  <a:pt x="866" y="262"/>
                </a:lnTo>
                <a:lnTo>
                  <a:pt x="866" y="262"/>
                </a:lnTo>
                <a:lnTo>
                  <a:pt x="860" y="254"/>
                </a:lnTo>
                <a:lnTo>
                  <a:pt x="857" y="248"/>
                </a:lnTo>
                <a:lnTo>
                  <a:pt x="855" y="244"/>
                </a:lnTo>
                <a:lnTo>
                  <a:pt x="849" y="242"/>
                </a:lnTo>
                <a:lnTo>
                  <a:pt x="849" y="242"/>
                </a:lnTo>
                <a:lnTo>
                  <a:pt x="836" y="238"/>
                </a:lnTo>
                <a:lnTo>
                  <a:pt x="817" y="231"/>
                </a:lnTo>
                <a:lnTo>
                  <a:pt x="794" y="222"/>
                </a:lnTo>
                <a:lnTo>
                  <a:pt x="794" y="210"/>
                </a:lnTo>
                <a:lnTo>
                  <a:pt x="794" y="210"/>
                </a:lnTo>
                <a:lnTo>
                  <a:pt x="798" y="208"/>
                </a:lnTo>
                <a:lnTo>
                  <a:pt x="802" y="205"/>
                </a:lnTo>
                <a:lnTo>
                  <a:pt x="805" y="202"/>
                </a:lnTo>
                <a:lnTo>
                  <a:pt x="805" y="202"/>
                </a:lnTo>
                <a:lnTo>
                  <a:pt x="814" y="178"/>
                </a:lnTo>
                <a:lnTo>
                  <a:pt x="821" y="157"/>
                </a:lnTo>
                <a:lnTo>
                  <a:pt x="821" y="157"/>
                </a:lnTo>
                <a:lnTo>
                  <a:pt x="817" y="137"/>
                </a:lnTo>
                <a:lnTo>
                  <a:pt x="817" y="137"/>
                </a:lnTo>
                <a:lnTo>
                  <a:pt x="817" y="131"/>
                </a:lnTo>
                <a:lnTo>
                  <a:pt x="817" y="121"/>
                </a:lnTo>
                <a:lnTo>
                  <a:pt x="817" y="121"/>
                </a:lnTo>
                <a:lnTo>
                  <a:pt x="815" y="112"/>
                </a:lnTo>
                <a:lnTo>
                  <a:pt x="811" y="102"/>
                </a:lnTo>
                <a:lnTo>
                  <a:pt x="808" y="92"/>
                </a:lnTo>
                <a:lnTo>
                  <a:pt x="805" y="85"/>
                </a:lnTo>
                <a:lnTo>
                  <a:pt x="805" y="85"/>
                </a:lnTo>
                <a:lnTo>
                  <a:pt x="805" y="79"/>
                </a:lnTo>
                <a:lnTo>
                  <a:pt x="807" y="72"/>
                </a:lnTo>
                <a:lnTo>
                  <a:pt x="809" y="60"/>
                </a:lnTo>
                <a:lnTo>
                  <a:pt x="809" y="60"/>
                </a:lnTo>
                <a:lnTo>
                  <a:pt x="809" y="55"/>
                </a:lnTo>
                <a:lnTo>
                  <a:pt x="809" y="47"/>
                </a:lnTo>
                <a:lnTo>
                  <a:pt x="807" y="40"/>
                </a:lnTo>
                <a:lnTo>
                  <a:pt x="805" y="36"/>
                </a:lnTo>
                <a:lnTo>
                  <a:pt x="805" y="36"/>
                </a:lnTo>
                <a:lnTo>
                  <a:pt x="801" y="25"/>
                </a:lnTo>
                <a:lnTo>
                  <a:pt x="797" y="19"/>
                </a:lnTo>
                <a:lnTo>
                  <a:pt x="795" y="17"/>
                </a:lnTo>
                <a:lnTo>
                  <a:pt x="794" y="16"/>
                </a:lnTo>
                <a:lnTo>
                  <a:pt x="794" y="16"/>
                </a:lnTo>
                <a:lnTo>
                  <a:pt x="789" y="14"/>
                </a:lnTo>
                <a:lnTo>
                  <a:pt x="784" y="12"/>
                </a:lnTo>
                <a:lnTo>
                  <a:pt x="781" y="10"/>
                </a:lnTo>
                <a:lnTo>
                  <a:pt x="777" y="7"/>
                </a:lnTo>
                <a:lnTo>
                  <a:pt x="777" y="7"/>
                </a:lnTo>
                <a:lnTo>
                  <a:pt x="775" y="7"/>
                </a:lnTo>
                <a:lnTo>
                  <a:pt x="775" y="9"/>
                </a:lnTo>
                <a:lnTo>
                  <a:pt x="774" y="9"/>
                </a:lnTo>
                <a:lnTo>
                  <a:pt x="769" y="7"/>
                </a:lnTo>
                <a:lnTo>
                  <a:pt x="769" y="7"/>
                </a:lnTo>
                <a:lnTo>
                  <a:pt x="752" y="5"/>
                </a:lnTo>
                <a:lnTo>
                  <a:pt x="744" y="4"/>
                </a:lnTo>
                <a:lnTo>
                  <a:pt x="737" y="4"/>
                </a:lnTo>
                <a:lnTo>
                  <a:pt x="737" y="4"/>
                </a:lnTo>
                <a:lnTo>
                  <a:pt x="731" y="3"/>
                </a:lnTo>
                <a:lnTo>
                  <a:pt x="726" y="1"/>
                </a:lnTo>
                <a:lnTo>
                  <a:pt x="724" y="0"/>
                </a:lnTo>
                <a:lnTo>
                  <a:pt x="722" y="0"/>
                </a:lnTo>
                <a:lnTo>
                  <a:pt x="719" y="1"/>
                </a:lnTo>
                <a:lnTo>
                  <a:pt x="716" y="4"/>
                </a:lnTo>
                <a:lnTo>
                  <a:pt x="716" y="4"/>
                </a:lnTo>
                <a:close/>
                <a:moveTo>
                  <a:pt x="857" y="437"/>
                </a:moveTo>
                <a:lnTo>
                  <a:pt x="857" y="437"/>
                </a:lnTo>
                <a:lnTo>
                  <a:pt x="856" y="439"/>
                </a:lnTo>
                <a:lnTo>
                  <a:pt x="856" y="445"/>
                </a:lnTo>
                <a:lnTo>
                  <a:pt x="856" y="466"/>
                </a:lnTo>
                <a:lnTo>
                  <a:pt x="857" y="505"/>
                </a:lnTo>
                <a:lnTo>
                  <a:pt x="857" y="505"/>
                </a:lnTo>
                <a:lnTo>
                  <a:pt x="857" y="520"/>
                </a:lnTo>
                <a:lnTo>
                  <a:pt x="854" y="539"/>
                </a:lnTo>
                <a:lnTo>
                  <a:pt x="849" y="562"/>
                </a:lnTo>
                <a:lnTo>
                  <a:pt x="834" y="595"/>
                </a:lnTo>
                <a:lnTo>
                  <a:pt x="834" y="595"/>
                </a:lnTo>
                <a:lnTo>
                  <a:pt x="835" y="565"/>
                </a:lnTo>
                <a:lnTo>
                  <a:pt x="837" y="540"/>
                </a:lnTo>
                <a:lnTo>
                  <a:pt x="837" y="517"/>
                </a:lnTo>
                <a:lnTo>
                  <a:pt x="837" y="517"/>
                </a:lnTo>
                <a:lnTo>
                  <a:pt x="839" y="493"/>
                </a:lnTo>
                <a:lnTo>
                  <a:pt x="840" y="467"/>
                </a:lnTo>
                <a:lnTo>
                  <a:pt x="842" y="437"/>
                </a:lnTo>
                <a:lnTo>
                  <a:pt x="857" y="437"/>
                </a:lnTo>
                <a:close/>
                <a:moveTo>
                  <a:pt x="216" y="833"/>
                </a:moveTo>
                <a:lnTo>
                  <a:pt x="216" y="833"/>
                </a:lnTo>
                <a:lnTo>
                  <a:pt x="212" y="906"/>
                </a:lnTo>
                <a:lnTo>
                  <a:pt x="212" y="906"/>
                </a:lnTo>
                <a:lnTo>
                  <a:pt x="207" y="912"/>
                </a:lnTo>
                <a:lnTo>
                  <a:pt x="204" y="915"/>
                </a:lnTo>
                <a:lnTo>
                  <a:pt x="204" y="918"/>
                </a:lnTo>
                <a:lnTo>
                  <a:pt x="204" y="918"/>
                </a:lnTo>
                <a:lnTo>
                  <a:pt x="144" y="918"/>
                </a:lnTo>
                <a:lnTo>
                  <a:pt x="144" y="934"/>
                </a:lnTo>
                <a:lnTo>
                  <a:pt x="204" y="934"/>
                </a:lnTo>
                <a:lnTo>
                  <a:pt x="229" y="954"/>
                </a:lnTo>
                <a:lnTo>
                  <a:pt x="172" y="1006"/>
                </a:lnTo>
                <a:lnTo>
                  <a:pt x="172" y="1006"/>
                </a:lnTo>
                <a:lnTo>
                  <a:pt x="167" y="1006"/>
                </a:lnTo>
                <a:lnTo>
                  <a:pt x="164" y="1006"/>
                </a:lnTo>
                <a:lnTo>
                  <a:pt x="159" y="1006"/>
                </a:lnTo>
                <a:lnTo>
                  <a:pt x="159" y="1006"/>
                </a:lnTo>
                <a:lnTo>
                  <a:pt x="152" y="1012"/>
                </a:lnTo>
                <a:lnTo>
                  <a:pt x="139" y="1021"/>
                </a:lnTo>
                <a:lnTo>
                  <a:pt x="124" y="1034"/>
                </a:lnTo>
                <a:lnTo>
                  <a:pt x="124" y="1034"/>
                </a:lnTo>
                <a:lnTo>
                  <a:pt x="121" y="1040"/>
                </a:lnTo>
                <a:lnTo>
                  <a:pt x="120" y="1046"/>
                </a:lnTo>
                <a:lnTo>
                  <a:pt x="119" y="1056"/>
                </a:lnTo>
                <a:lnTo>
                  <a:pt x="119" y="1056"/>
                </a:lnTo>
                <a:lnTo>
                  <a:pt x="120" y="1065"/>
                </a:lnTo>
                <a:lnTo>
                  <a:pt x="123" y="1077"/>
                </a:lnTo>
                <a:lnTo>
                  <a:pt x="126" y="1085"/>
                </a:lnTo>
                <a:lnTo>
                  <a:pt x="128" y="1089"/>
                </a:lnTo>
                <a:lnTo>
                  <a:pt x="131" y="1091"/>
                </a:lnTo>
                <a:lnTo>
                  <a:pt x="131" y="1091"/>
                </a:lnTo>
                <a:lnTo>
                  <a:pt x="140" y="1096"/>
                </a:lnTo>
                <a:lnTo>
                  <a:pt x="152" y="1099"/>
                </a:lnTo>
                <a:lnTo>
                  <a:pt x="167" y="1104"/>
                </a:lnTo>
                <a:lnTo>
                  <a:pt x="167" y="1104"/>
                </a:lnTo>
                <a:lnTo>
                  <a:pt x="169" y="1106"/>
                </a:lnTo>
                <a:lnTo>
                  <a:pt x="169" y="1113"/>
                </a:lnTo>
                <a:lnTo>
                  <a:pt x="167" y="1136"/>
                </a:lnTo>
                <a:lnTo>
                  <a:pt x="167" y="1157"/>
                </a:lnTo>
                <a:lnTo>
                  <a:pt x="167" y="1165"/>
                </a:lnTo>
                <a:lnTo>
                  <a:pt x="167" y="1169"/>
                </a:lnTo>
                <a:lnTo>
                  <a:pt x="167" y="1169"/>
                </a:lnTo>
                <a:lnTo>
                  <a:pt x="178" y="1176"/>
                </a:lnTo>
                <a:lnTo>
                  <a:pt x="185" y="1179"/>
                </a:lnTo>
                <a:lnTo>
                  <a:pt x="187" y="1181"/>
                </a:lnTo>
                <a:lnTo>
                  <a:pt x="187" y="1181"/>
                </a:lnTo>
                <a:lnTo>
                  <a:pt x="187" y="1181"/>
                </a:lnTo>
                <a:lnTo>
                  <a:pt x="190" y="1177"/>
                </a:lnTo>
                <a:lnTo>
                  <a:pt x="192" y="1172"/>
                </a:lnTo>
                <a:lnTo>
                  <a:pt x="192" y="1172"/>
                </a:lnTo>
                <a:lnTo>
                  <a:pt x="192" y="1160"/>
                </a:lnTo>
                <a:lnTo>
                  <a:pt x="192" y="1152"/>
                </a:lnTo>
                <a:lnTo>
                  <a:pt x="187" y="1132"/>
                </a:lnTo>
                <a:lnTo>
                  <a:pt x="196" y="1104"/>
                </a:lnTo>
                <a:lnTo>
                  <a:pt x="196" y="1104"/>
                </a:lnTo>
                <a:lnTo>
                  <a:pt x="217" y="1106"/>
                </a:lnTo>
                <a:lnTo>
                  <a:pt x="231" y="1107"/>
                </a:lnTo>
                <a:lnTo>
                  <a:pt x="241" y="1107"/>
                </a:lnTo>
                <a:lnTo>
                  <a:pt x="241" y="1107"/>
                </a:lnTo>
                <a:lnTo>
                  <a:pt x="244" y="1107"/>
                </a:lnTo>
                <a:lnTo>
                  <a:pt x="246" y="1109"/>
                </a:lnTo>
                <a:lnTo>
                  <a:pt x="248" y="1109"/>
                </a:lnTo>
                <a:lnTo>
                  <a:pt x="249" y="1107"/>
                </a:lnTo>
                <a:lnTo>
                  <a:pt x="249" y="1104"/>
                </a:lnTo>
                <a:lnTo>
                  <a:pt x="249" y="1104"/>
                </a:lnTo>
                <a:lnTo>
                  <a:pt x="248" y="1094"/>
                </a:lnTo>
                <a:lnTo>
                  <a:pt x="248" y="1081"/>
                </a:lnTo>
                <a:lnTo>
                  <a:pt x="249" y="1067"/>
                </a:lnTo>
                <a:lnTo>
                  <a:pt x="329" y="1084"/>
                </a:lnTo>
                <a:lnTo>
                  <a:pt x="329" y="1116"/>
                </a:lnTo>
                <a:lnTo>
                  <a:pt x="297" y="1152"/>
                </a:lnTo>
                <a:lnTo>
                  <a:pt x="289" y="1124"/>
                </a:lnTo>
                <a:lnTo>
                  <a:pt x="241" y="1124"/>
                </a:lnTo>
                <a:lnTo>
                  <a:pt x="241" y="1124"/>
                </a:lnTo>
                <a:lnTo>
                  <a:pt x="231" y="1143"/>
                </a:lnTo>
                <a:lnTo>
                  <a:pt x="226" y="1155"/>
                </a:lnTo>
                <a:lnTo>
                  <a:pt x="224" y="1160"/>
                </a:lnTo>
                <a:lnTo>
                  <a:pt x="224" y="1160"/>
                </a:lnTo>
                <a:lnTo>
                  <a:pt x="226" y="1162"/>
                </a:lnTo>
                <a:lnTo>
                  <a:pt x="231" y="1166"/>
                </a:lnTo>
                <a:lnTo>
                  <a:pt x="236" y="1172"/>
                </a:lnTo>
                <a:lnTo>
                  <a:pt x="249" y="1156"/>
                </a:lnTo>
                <a:lnTo>
                  <a:pt x="269" y="1164"/>
                </a:lnTo>
                <a:lnTo>
                  <a:pt x="269" y="1181"/>
                </a:lnTo>
                <a:lnTo>
                  <a:pt x="277" y="1184"/>
                </a:lnTo>
                <a:lnTo>
                  <a:pt x="281" y="1164"/>
                </a:lnTo>
                <a:lnTo>
                  <a:pt x="281" y="1164"/>
                </a:lnTo>
                <a:lnTo>
                  <a:pt x="283" y="1168"/>
                </a:lnTo>
                <a:lnTo>
                  <a:pt x="285" y="1170"/>
                </a:lnTo>
                <a:lnTo>
                  <a:pt x="289" y="1172"/>
                </a:lnTo>
                <a:lnTo>
                  <a:pt x="289" y="1172"/>
                </a:lnTo>
                <a:lnTo>
                  <a:pt x="290" y="1172"/>
                </a:lnTo>
                <a:lnTo>
                  <a:pt x="292" y="1171"/>
                </a:lnTo>
                <a:lnTo>
                  <a:pt x="298" y="1168"/>
                </a:lnTo>
                <a:lnTo>
                  <a:pt x="315" y="1156"/>
                </a:lnTo>
                <a:lnTo>
                  <a:pt x="337" y="1136"/>
                </a:lnTo>
                <a:lnTo>
                  <a:pt x="337" y="1136"/>
                </a:lnTo>
                <a:lnTo>
                  <a:pt x="330" y="1151"/>
                </a:lnTo>
                <a:lnTo>
                  <a:pt x="322" y="1168"/>
                </a:lnTo>
                <a:lnTo>
                  <a:pt x="310" y="1186"/>
                </a:lnTo>
                <a:lnTo>
                  <a:pt x="297" y="1206"/>
                </a:lnTo>
                <a:lnTo>
                  <a:pt x="289" y="1216"/>
                </a:lnTo>
                <a:lnTo>
                  <a:pt x="281" y="1225"/>
                </a:lnTo>
                <a:lnTo>
                  <a:pt x="272" y="1234"/>
                </a:lnTo>
                <a:lnTo>
                  <a:pt x="263" y="1242"/>
                </a:lnTo>
                <a:lnTo>
                  <a:pt x="253" y="1248"/>
                </a:lnTo>
                <a:lnTo>
                  <a:pt x="244" y="1254"/>
                </a:lnTo>
                <a:lnTo>
                  <a:pt x="244" y="1254"/>
                </a:lnTo>
                <a:lnTo>
                  <a:pt x="224" y="1261"/>
                </a:lnTo>
                <a:lnTo>
                  <a:pt x="204" y="1267"/>
                </a:lnTo>
                <a:lnTo>
                  <a:pt x="193" y="1269"/>
                </a:lnTo>
                <a:lnTo>
                  <a:pt x="183" y="1270"/>
                </a:lnTo>
                <a:lnTo>
                  <a:pt x="172" y="1270"/>
                </a:lnTo>
                <a:lnTo>
                  <a:pt x="161" y="1269"/>
                </a:lnTo>
                <a:lnTo>
                  <a:pt x="151" y="1267"/>
                </a:lnTo>
                <a:lnTo>
                  <a:pt x="141" y="1264"/>
                </a:lnTo>
                <a:lnTo>
                  <a:pt x="131" y="1260"/>
                </a:lnTo>
                <a:lnTo>
                  <a:pt x="120" y="1254"/>
                </a:lnTo>
                <a:lnTo>
                  <a:pt x="111" y="1245"/>
                </a:lnTo>
                <a:lnTo>
                  <a:pt x="101" y="1237"/>
                </a:lnTo>
                <a:lnTo>
                  <a:pt x="92" y="1225"/>
                </a:lnTo>
                <a:lnTo>
                  <a:pt x="82" y="1212"/>
                </a:lnTo>
                <a:lnTo>
                  <a:pt x="82" y="1212"/>
                </a:lnTo>
                <a:lnTo>
                  <a:pt x="67" y="1185"/>
                </a:lnTo>
                <a:lnTo>
                  <a:pt x="60" y="1172"/>
                </a:lnTo>
                <a:lnTo>
                  <a:pt x="54" y="1158"/>
                </a:lnTo>
                <a:lnTo>
                  <a:pt x="48" y="1144"/>
                </a:lnTo>
                <a:lnTo>
                  <a:pt x="45" y="1131"/>
                </a:lnTo>
                <a:lnTo>
                  <a:pt x="41" y="1117"/>
                </a:lnTo>
                <a:lnTo>
                  <a:pt x="39" y="1102"/>
                </a:lnTo>
                <a:lnTo>
                  <a:pt x="38" y="1087"/>
                </a:lnTo>
                <a:lnTo>
                  <a:pt x="36" y="1072"/>
                </a:lnTo>
                <a:lnTo>
                  <a:pt x="38" y="1056"/>
                </a:lnTo>
                <a:lnTo>
                  <a:pt x="40" y="1039"/>
                </a:lnTo>
                <a:lnTo>
                  <a:pt x="42" y="1023"/>
                </a:lnTo>
                <a:lnTo>
                  <a:pt x="47" y="1005"/>
                </a:lnTo>
                <a:lnTo>
                  <a:pt x="52" y="986"/>
                </a:lnTo>
                <a:lnTo>
                  <a:pt x="59" y="966"/>
                </a:lnTo>
                <a:lnTo>
                  <a:pt x="59" y="966"/>
                </a:lnTo>
                <a:lnTo>
                  <a:pt x="68" y="941"/>
                </a:lnTo>
                <a:lnTo>
                  <a:pt x="80" y="920"/>
                </a:lnTo>
                <a:lnTo>
                  <a:pt x="92" y="902"/>
                </a:lnTo>
                <a:lnTo>
                  <a:pt x="104" y="887"/>
                </a:lnTo>
                <a:lnTo>
                  <a:pt x="117" y="873"/>
                </a:lnTo>
                <a:lnTo>
                  <a:pt x="130" y="862"/>
                </a:lnTo>
                <a:lnTo>
                  <a:pt x="144" y="854"/>
                </a:lnTo>
                <a:lnTo>
                  <a:pt x="156" y="847"/>
                </a:lnTo>
                <a:lnTo>
                  <a:pt x="169" y="841"/>
                </a:lnTo>
                <a:lnTo>
                  <a:pt x="179" y="837"/>
                </a:lnTo>
                <a:lnTo>
                  <a:pt x="190" y="835"/>
                </a:lnTo>
                <a:lnTo>
                  <a:pt x="198" y="833"/>
                </a:lnTo>
                <a:lnTo>
                  <a:pt x="211" y="832"/>
                </a:lnTo>
                <a:lnTo>
                  <a:pt x="216" y="833"/>
                </a:lnTo>
                <a:lnTo>
                  <a:pt x="216" y="833"/>
                </a:lnTo>
                <a:close/>
                <a:moveTo>
                  <a:pt x="374" y="857"/>
                </a:moveTo>
                <a:lnTo>
                  <a:pt x="374" y="857"/>
                </a:lnTo>
                <a:lnTo>
                  <a:pt x="380" y="883"/>
                </a:lnTo>
                <a:lnTo>
                  <a:pt x="389" y="929"/>
                </a:lnTo>
                <a:lnTo>
                  <a:pt x="389" y="929"/>
                </a:lnTo>
                <a:lnTo>
                  <a:pt x="393" y="952"/>
                </a:lnTo>
                <a:lnTo>
                  <a:pt x="395" y="974"/>
                </a:lnTo>
                <a:lnTo>
                  <a:pt x="396" y="994"/>
                </a:lnTo>
                <a:lnTo>
                  <a:pt x="397" y="1002"/>
                </a:lnTo>
                <a:lnTo>
                  <a:pt x="397" y="1002"/>
                </a:lnTo>
                <a:lnTo>
                  <a:pt x="397" y="1002"/>
                </a:lnTo>
                <a:lnTo>
                  <a:pt x="396" y="1004"/>
                </a:lnTo>
                <a:lnTo>
                  <a:pt x="393" y="1004"/>
                </a:lnTo>
                <a:lnTo>
                  <a:pt x="386" y="1002"/>
                </a:lnTo>
                <a:lnTo>
                  <a:pt x="386" y="1002"/>
                </a:lnTo>
                <a:lnTo>
                  <a:pt x="381" y="977"/>
                </a:lnTo>
                <a:lnTo>
                  <a:pt x="374" y="934"/>
                </a:lnTo>
                <a:lnTo>
                  <a:pt x="374" y="934"/>
                </a:lnTo>
                <a:lnTo>
                  <a:pt x="369" y="916"/>
                </a:lnTo>
                <a:lnTo>
                  <a:pt x="363" y="902"/>
                </a:lnTo>
                <a:lnTo>
                  <a:pt x="357" y="889"/>
                </a:lnTo>
                <a:lnTo>
                  <a:pt x="374" y="857"/>
                </a:lnTo>
                <a:close/>
                <a:moveTo>
                  <a:pt x="357" y="801"/>
                </a:moveTo>
                <a:lnTo>
                  <a:pt x="357" y="808"/>
                </a:lnTo>
                <a:lnTo>
                  <a:pt x="366" y="808"/>
                </a:lnTo>
                <a:lnTo>
                  <a:pt x="366" y="821"/>
                </a:lnTo>
                <a:lnTo>
                  <a:pt x="349" y="824"/>
                </a:lnTo>
                <a:lnTo>
                  <a:pt x="349" y="849"/>
                </a:lnTo>
                <a:lnTo>
                  <a:pt x="325" y="844"/>
                </a:lnTo>
                <a:lnTo>
                  <a:pt x="321" y="824"/>
                </a:lnTo>
                <a:lnTo>
                  <a:pt x="309" y="824"/>
                </a:lnTo>
                <a:lnTo>
                  <a:pt x="289" y="808"/>
                </a:lnTo>
                <a:lnTo>
                  <a:pt x="317" y="796"/>
                </a:lnTo>
                <a:lnTo>
                  <a:pt x="357" y="801"/>
                </a:lnTo>
                <a:close/>
                <a:moveTo>
                  <a:pt x="624" y="764"/>
                </a:moveTo>
                <a:lnTo>
                  <a:pt x="632" y="796"/>
                </a:lnTo>
                <a:lnTo>
                  <a:pt x="604" y="836"/>
                </a:lnTo>
                <a:lnTo>
                  <a:pt x="604" y="836"/>
                </a:lnTo>
                <a:lnTo>
                  <a:pt x="579" y="834"/>
                </a:lnTo>
                <a:lnTo>
                  <a:pt x="561" y="833"/>
                </a:lnTo>
                <a:lnTo>
                  <a:pt x="551" y="833"/>
                </a:lnTo>
                <a:lnTo>
                  <a:pt x="551" y="833"/>
                </a:lnTo>
                <a:lnTo>
                  <a:pt x="546" y="837"/>
                </a:lnTo>
                <a:lnTo>
                  <a:pt x="535" y="848"/>
                </a:lnTo>
                <a:lnTo>
                  <a:pt x="507" y="880"/>
                </a:lnTo>
                <a:lnTo>
                  <a:pt x="466" y="926"/>
                </a:lnTo>
                <a:lnTo>
                  <a:pt x="466" y="926"/>
                </a:lnTo>
                <a:lnTo>
                  <a:pt x="466" y="929"/>
                </a:lnTo>
                <a:lnTo>
                  <a:pt x="466" y="939"/>
                </a:lnTo>
                <a:lnTo>
                  <a:pt x="466" y="949"/>
                </a:lnTo>
                <a:lnTo>
                  <a:pt x="468" y="954"/>
                </a:lnTo>
                <a:lnTo>
                  <a:pt x="471" y="958"/>
                </a:lnTo>
                <a:lnTo>
                  <a:pt x="471" y="958"/>
                </a:lnTo>
                <a:lnTo>
                  <a:pt x="476" y="965"/>
                </a:lnTo>
                <a:lnTo>
                  <a:pt x="483" y="971"/>
                </a:lnTo>
                <a:lnTo>
                  <a:pt x="489" y="975"/>
                </a:lnTo>
                <a:lnTo>
                  <a:pt x="491" y="978"/>
                </a:lnTo>
                <a:lnTo>
                  <a:pt x="491" y="978"/>
                </a:lnTo>
                <a:lnTo>
                  <a:pt x="486" y="991"/>
                </a:lnTo>
                <a:lnTo>
                  <a:pt x="450" y="1047"/>
                </a:lnTo>
                <a:lnTo>
                  <a:pt x="426" y="1019"/>
                </a:lnTo>
                <a:lnTo>
                  <a:pt x="417" y="914"/>
                </a:lnTo>
                <a:lnTo>
                  <a:pt x="417" y="914"/>
                </a:lnTo>
                <a:lnTo>
                  <a:pt x="417" y="898"/>
                </a:lnTo>
                <a:lnTo>
                  <a:pt x="416" y="887"/>
                </a:lnTo>
                <a:lnTo>
                  <a:pt x="415" y="883"/>
                </a:lnTo>
                <a:lnTo>
                  <a:pt x="414" y="881"/>
                </a:lnTo>
                <a:lnTo>
                  <a:pt x="414" y="881"/>
                </a:lnTo>
                <a:lnTo>
                  <a:pt x="412" y="880"/>
                </a:lnTo>
                <a:lnTo>
                  <a:pt x="410" y="880"/>
                </a:lnTo>
                <a:lnTo>
                  <a:pt x="414" y="873"/>
                </a:lnTo>
                <a:lnTo>
                  <a:pt x="414" y="873"/>
                </a:lnTo>
                <a:lnTo>
                  <a:pt x="417" y="867"/>
                </a:lnTo>
                <a:lnTo>
                  <a:pt x="422" y="861"/>
                </a:lnTo>
                <a:lnTo>
                  <a:pt x="423" y="859"/>
                </a:lnTo>
                <a:lnTo>
                  <a:pt x="425" y="855"/>
                </a:lnTo>
                <a:lnTo>
                  <a:pt x="423" y="853"/>
                </a:lnTo>
                <a:lnTo>
                  <a:pt x="422" y="849"/>
                </a:lnTo>
                <a:lnTo>
                  <a:pt x="422" y="849"/>
                </a:lnTo>
                <a:lnTo>
                  <a:pt x="406" y="824"/>
                </a:lnTo>
                <a:lnTo>
                  <a:pt x="624" y="764"/>
                </a:lnTo>
                <a:close/>
                <a:moveTo>
                  <a:pt x="571" y="938"/>
                </a:moveTo>
                <a:lnTo>
                  <a:pt x="571" y="938"/>
                </a:lnTo>
                <a:lnTo>
                  <a:pt x="573" y="938"/>
                </a:lnTo>
                <a:lnTo>
                  <a:pt x="575" y="938"/>
                </a:lnTo>
                <a:lnTo>
                  <a:pt x="579" y="942"/>
                </a:lnTo>
                <a:lnTo>
                  <a:pt x="584" y="949"/>
                </a:lnTo>
                <a:lnTo>
                  <a:pt x="567" y="974"/>
                </a:lnTo>
                <a:lnTo>
                  <a:pt x="567" y="974"/>
                </a:lnTo>
                <a:lnTo>
                  <a:pt x="563" y="981"/>
                </a:lnTo>
                <a:lnTo>
                  <a:pt x="561" y="987"/>
                </a:lnTo>
                <a:lnTo>
                  <a:pt x="561" y="990"/>
                </a:lnTo>
                <a:lnTo>
                  <a:pt x="563" y="991"/>
                </a:lnTo>
                <a:lnTo>
                  <a:pt x="563" y="991"/>
                </a:lnTo>
                <a:lnTo>
                  <a:pt x="566" y="990"/>
                </a:lnTo>
                <a:lnTo>
                  <a:pt x="570" y="986"/>
                </a:lnTo>
                <a:lnTo>
                  <a:pt x="578" y="974"/>
                </a:lnTo>
                <a:lnTo>
                  <a:pt x="591" y="954"/>
                </a:lnTo>
                <a:lnTo>
                  <a:pt x="591" y="954"/>
                </a:lnTo>
                <a:lnTo>
                  <a:pt x="593" y="953"/>
                </a:lnTo>
                <a:lnTo>
                  <a:pt x="596" y="953"/>
                </a:lnTo>
                <a:lnTo>
                  <a:pt x="603" y="953"/>
                </a:lnTo>
                <a:lnTo>
                  <a:pt x="612" y="954"/>
                </a:lnTo>
                <a:lnTo>
                  <a:pt x="612" y="954"/>
                </a:lnTo>
                <a:lnTo>
                  <a:pt x="600" y="978"/>
                </a:lnTo>
                <a:lnTo>
                  <a:pt x="592" y="995"/>
                </a:lnTo>
                <a:lnTo>
                  <a:pt x="587" y="1006"/>
                </a:lnTo>
                <a:lnTo>
                  <a:pt x="587" y="1006"/>
                </a:lnTo>
                <a:lnTo>
                  <a:pt x="585" y="1015"/>
                </a:lnTo>
                <a:lnTo>
                  <a:pt x="584" y="1019"/>
                </a:lnTo>
                <a:lnTo>
                  <a:pt x="563" y="1019"/>
                </a:lnTo>
                <a:lnTo>
                  <a:pt x="563" y="1019"/>
                </a:lnTo>
                <a:lnTo>
                  <a:pt x="509" y="1056"/>
                </a:lnTo>
                <a:lnTo>
                  <a:pt x="473" y="1080"/>
                </a:lnTo>
                <a:lnTo>
                  <a:pt x="454" y="1091"/>
                </a:lnTo>
                <a:lnTo>
                  <a:pt x="454" y="1091"/>
                </a:lnTo>
                <a:lnTo>
                  <a:pt x="453" y="1090"/>
                </a:lnTo>
                <a:lnTo>
                  <a:pt x="450" y="1087"/>
                </a:lnTo>
                <a:lnTo>
                  <a:pt x="450" y="1084"/>
                </a:lnTo>
                <a:lnTo>
                  <a:pt x="450" y="1084"/>
                </a:lnTo>
                <a:lnTo>
                  <a:pt x="508" y="1012"/>
                </a:lnTo>
                <a:lnTo>
                  <a:pt x="550" y="962"/>
                </a:lnTo>
                <a:lnTo>
                  <a:pt x="571" y="938"/>
                </a:lnTo>
                <a:lnTo>
                  <a:pt x="571" y="938"/>
                </a:lnTo>
                <a:close/>
                <a:moveTo>
                  <a:pt x="724" y="1034"/>
                </a:moveTo>
                <a:lnTo>
                  <a:pt x="724" y="1027"/>
                </a:lnTo>
                <a:lnTo>
                  <a:pt x="737" y="1023"/>
                </a:lnTo>
                <a:lnTo>
                  <a:pt x="777" y="1091"/>
                </a:lnTo>
                <a:lnTo>
                  <a:pt x="777" y="1091"/>
                </a:lnTo>
                <a:lnTo>
                  <a:pt x="791" y="1109"/>
                </a:lnTo>
                <a:lnTo>
                  <a:pt x="809" y="1127"/>
                </a:lnTo>
                <a:lnTo>
                  <a:pt x="809" y="1127"/>
                </a:lnTo>
                <a:lnTo>
                  <a:pt x="815" y="1138"/>
                </a:lnTo>
                <a:lnTo>
                  <a:pt x="826" y="1158"/>
                </a:lnTo>
                <a:lnTo>
                  <a:pt x="834" y="1179"/>
                </a:lnTo>
                <a:lnTo>
                  <a:pt x="836" y="1188"/>
                </a:lnTo>
                <a:lnTo>
                  <a:pt x="837" y="1192"/>
                </a:lnTo>
                <a:lnTo>
                  <a:pt x="837" y="1192"/>
                </a:lnTo>
                <a:lnTo>
                  <a:pt x="835" y="1208"/>
                </a:lnTo>
                <a:lnTo>
                  <a:pt x="829" y="1225"/>
                </a:lnTo>
                <a:lnTo>
                  <a:pt x="829" y="1225"/>
                </a:lnTo>
                <a:lnTo>
                  <a:pt x="827" y="1232"/>
                </a:lnTo>
                <a:lnTo>
                  <a:pt x="827" y="1239"/>
                </a:lnTo>
                <a:lnTo>
                  <a:pt x="827" y="1242"/>
                </a:lnTo>
                <a:lnTo>
                  <a:pt x="828" y="1245"/>
                </a:lnTo>
                <a:lnTo>
                  <a:pt x="834" y="1254"/>
                </a:lnTo>
                <a:lnTo>
                  <a:pt x="834" y="1254"/>
                </a:lnTo>
                <a:lnTo>
                  <a:pt x="839" y="1257"/>
                </a:lnTo>
                <a:lnTo>
                  <a:pt x="844" y="1261"/>
                </a:lnTo>
                <a:lnTo>
                  <a:pt x="850" y="1262"/>
                </a:lnTo>
                <a:lnTo>
                  <a:pt x="857" y="1264"/>
                </a:lnTo>
                <a:lnTo>
                  <a:pt x="869" y="1265"/>
                </a:lnTo>
                <a:lnTo>
                  <a:pt x="874" y="1265"/>
                </a:lnTo>
                <a:lnTo>
                  <a:pt x="874" y="1265"/>
                </a:lnTo>
                <a:lnTo>
                  <a:pt x="862" y="1276"/>
                </a:lnTo>
                <a:lnTo>
                  <a:pt x="837" y="1297"/>
                </a:lnTo>
                <a:lnTo>
                  <a:pt x="837" y="1297"/>
                </a:lnTo>
                <a:lnTo>
                  <a:pt x="831" y="1303"/>
                </a:lnTo>
                <a:lnTo>
                  <a:pt x="823" y="1308"/>
                </a:lnTo>
                <a:lnTo>
                  <a:pt x="815" y="1311"/>
                </a:lnTo>
                <a:lnTo>
                  <a:pt x="807" y="1315"/>
                </a:lnTo>
                <a:lnTo>
                  <a:pt x="791" y="1320"/>
                </a:lnTo>
                <a:lnTo>
                  <a:pt x="777" y="1322"/>
                </a:lnTo>
                <a:lnTo>
                  <a:pt x="777" y="1322"/>
                </a:lnTo>
                <a:lnTo>
                  <a:pt x="770" y="1322"/>
                </a:lnTo>
                <a:lnTo>
                  <a:pt x="762" y="1322"/>
                </a:lnTo>
                <a:lnTo>
                  <a:pt x="744" y="1318"/>
                </a:lnTo>
                <a:lnTo>
                  <a:pt x="724" y="1314"/>
                </a:lnTo>
                <a:lnTo>
                  <a:pt x="724" y="1314"/>
                </a:lnTo>
                <a:lnTo>
                  <a:pt x="744" y="1310"/>
                </a:lnTo>
                <a:lnTo>
                  <a:pt x="758" y="1307"/>
                </a:lnTo>
                <a:lnTo>
                  <a:pt x="763" y="1304"/>
                </a:lnTo>
                <a:lnTo>
                  <a:pt x="764" y="1303"/>
                </a:lnTo>
                <a:lnTo>
                  <a:pt x="765" y="1302"/>
                </a:lnTo>
                <a:lnTo>
                  <a:pt x="765" y="1302"/>
                </a:lnTo>
                <a:lnTo>
                  <a:pt x="764" y="1298"/>
                </a:lnTo>
                <a:lnTo>
                  <a:pt x="762" y="1296"/>
                </a:lnTo>
                <a:lnTo>
                  <a:pt x="755" y="1289"/>
                </a:lnTo>
                <a:lnTo>
                  <a:pt x="729" y="1269"/>
                </a:lnTo>
                <a:lnTo>
                  <a:pt x="729" y="1269"/>
                </a:lnTo>
                <a:lnTo>
                  <a:pt x="721" y="1262"/>
                </a:lnTo>
                <a:lnTo>
                  <a:pt x="711" y="1252"/>
                </a:lnTo>
                <a:lnTo>
                  <a:pt x="693" y="1230"/>
                </a:lnTo>
                <a:lnTo>
                  <a:pt x="672" y="1201"/>
                </a:lnTo>
                <a:lnTo>
                  <a:pt x="672" y="1201"/>
                </a:lnTo>
                <a:lnTo>
                  <a:pt x="671" y="1196"/>
                </a:lnTo>
                <a:lnTo>
                  <a:pt x="671" y="1190"/>
                </a:lnTo>
                <a:lnTo>
                  <a:pt x="676" y="1172"/>
                </a:lnTo>
                <a:lnTo>
                  <a:pt x="676" y="1172"/>
                </a:lnTo>
                <a:lnTo>
                  <a:pt x="702" y="1099"/>
                </a:lnTo>
                <a:lnTo>
                  <a:pt x="724" y="1034"/>
                </a:lnTo>
                <a:lnTo>
                  <a:pt x="724" y="1034"/>
                </a:lnTo>
                <a:close/>
                <a:moveTo>
                  <a:pt x="821" y="865"/>
                </a:moveTo>
                <a:lnTo>
                  <a:pt x="821" y="865"/>
                </a:lnTo>
                <a:lnTo>
                  <a:pt x="824" y="865"/>
                </a:lnTo>
                <a:lnTo>
                  <a:pt x="829" y="865"/>
                </a:lnTo>
                <a:lnTo>
                  <a:pt x="844" y="870"/>
                </a:lnTo>
                <a:lnTo>
                  <a:pt x="854" y="875"/>
                </a:lnTo>
                <a:lnTo>
                  <a:pt x="863" y="880"/>
                </a:lnTo>
                <a:lnTo>
                  <a:pt x="873" y="887"/>
                </a:lnTo>
                <a:lnTo>
                  <a:pt x="882" y="893"/>
                </a:lnTo>
                <a:lnTo>
                  <a:pt x="882" y="893"/>
                </a:lnTo>
                <a:lnTo>
                  <a:pt x="890" y="901"/>
                </a:lnTo>
                <a:lnTo>
                  <a:pt x="899" y="908"/>
                </a:lnTo>
                <a:lnTo>
                  <a:pt x="906" y="918"/>
                </a:lnTo>
                <a:lnTo>
                  <a:pt x="914" y="929"/>
                </a:lnTo>
                <a:lnTo>
                  <a:pt x="922" y="944"/>
                </a:lnTo>
                <a:lnTo>
                  <a:pt x="931" y="961"/>
                </a:lnTo>
                <a:lnTo>
                  <a:pt x="939" y="984"/>
                </a:lnTo>
                <a:lnTo>
                  <a:pt x="947" y="1011"/>
                </a:lnTo>
                <a:lnTo>
                  <a:pt x="947" y="1011"/>
                </a:lnTo>
                <a:lnTo>
                  <a:pt x="949" y="1026"/>
                </a:lnTo>
                <a:lnTo>
                  <a:pt x="952" y="1041"/>
                </a:lnTo>
                <a:lnTo>
                  <a:pt x="952" y="1057"/>
                </a:lnTo>
                <a:lnTo>
                  <a:pt x="952" y="1073"/>
                </a:lnTo>
                <a:lnTo>
                  <a:pt x="949" y="1089"/>
                </a:lnTo>
                <a:lnTo>
                  <a:pt x="947" y="1104"/>
                </a:lnTo>
                <a:lnTo>
                  <a:pt x="941" y="1133"/>
                </a:lnTo>
                <a:lnTo>
                  <a:pt x="933" y="1158"/>
                </a:lnTo>
                <a:lnTo>
                  <a:pt x="926" y="1178"/>
                </a:lnTo>
                <a:lnTo>
                  <a:pt x="919" y="1197"/>
                </a:lnTo>
                <a:lnTo>
                  <a:pt x="919" y="1197"/>
                </a:lnTo>
                <a:lnTo>
                  <a:pt x="914" y="1196"/>
                </a:lnTo>
                <a:lnTo>
                  <a:pt x="906" y="1195"/>
                </a:lnTo>
                <a:lnTo>
                  <a:pt x="901" y="1193"/>
                </a:lnTo>
                <a:lnTo>
                  <a:pt x="895" y="1191"/>
                </a:lnTo>
                <a:lnTo>
                  <a:pt x="890" y="1189"/>
                </a:lnTo>
                <a:lnTo>
                  <a:pt x="886" y="1184"/>
                </a:lnTo>
                <a:lnTo>
                  <a:pt x="886" y="1184"/>
                </a:lnTo>
                <a:lnTo>
                  <a:pt x="882" y="1179"/>
                </a:lnTo>
                <a:lnTo>
                  <a:pt x="880" y="1171"/>
                </a:lnTo>
                <a:lnTo>
                  <a:pt x="874" y="1153"/>
                </a:lnTo>
                <a:lnTo>
                  <a:pt x="870" y="1136"/>
                </a:lnTo>
                <a:lnTo>
                  <a:pt x="868" y="1129"/>
                </a:lnTo>
                <a:lnTo>
                  <a:pt x="866" y="1124"/>
                </a:lnTo>
                <a:lnTo>
                  <a:pt x="866" y="1124"/>
                </a:lnTo>
                <a:lnTo>
                  <a:pt x="860" y="1109"/>
                </a:lnTo>
                <a:lnTo>
                  <a:pt x="850" y="1085"/>
                </a:lnTo>
                <a:lnTo>
                  <a:pt x="842" y="1058"/>
                </a:lnTo>
                <a:lnTo>
                  <a:pt x="834" y="1031"/>
                </a:lnTo>
                <a:lnTo>
                  <a:pt x="834" y="1031"/>
                </a:lnTo>
                <a:lnTo>
                  <a:pt x="828" y="1011"/>
                </a:lnTo>
                <a:lnTo>
                  <a:pt x="822" y="995"/>
                </a:lnTo>
                <a:lnTo>
                  <a:pt x="814" y="974"/>
                </a:lnTo>
                <a:lnTo>
                  <a:pt x="814" y="974"/>
                </a:lnTo>
                <a:lnTo>
                  <a:pt x="811" y="966"/>
                </a:lnTo>
                <a:lnTo>
                  <a:pt x="811" y="952"/>
                </a:lnTo>
                <a:lnTo>
                  <a:pt x="814" y="915"/>
                </a:lnTo>
                <a:lnTo>
                  <a:pt x="818" y="882"/>
                </a:lnTo>
                <a:lnTo>
                  <a:pt x="820" y="870"/>
                </a:lnTo>
                <a:lnTo>
                  <a:pt x="821" y="865"/>
                </a:lnTo>
                <a:lnTo>
                  <a:pt x="821" y="865"/>
                </a:lnTo>
                <a:close/>
                <a:moveTo>
                  <a:pt x="644" y="954"/>
                </a:moveTo>
                <a:lnTo>
                  <a:pt x="644" y="954"/>
                </a:lnTo>
                <a:lnTo>
                  <a:pt x="639" y="985"/>
                </a:lnTo>
                <a:lnTo>
                  <a:pt x="637" y="1010"/>
                </a:lnTo>
                <a:lnTo>
                  <a:pt x="636" y="1027"/>
                </a:lnTo>
                <a:lnTo>
                  <a:pt x="636" y="1027"/>
                </a:lnTo>
                <a:lnTo>
                  <a:pt x="636" y="1037"/>
                </a:lnTo>
                <a:lnTo>
                  <a:pt x="634" y="1052"/>
                </a:lnTo>
                <a:lnTo>
                  <a:pt x="629" y="1096"/>
                </a:lnTo>
                <a:lnTo>
                  <a:pt x="619" y="1160"/>
                </a:lnTo>
                <a:lnTo>
                  <a:pt x="619" y="1160"/>
                </a:lnTo>
                <a:lnTo>
                  <a:pt x="619" y="1160"/>
                </a:lnTo>
                <a:lnTo>
                  <a:pt x="618" y="1160"/>
                </a:lnTo>
                <a:lnTo>
                  <a:pt x="617" y="1155"/>
                </a:lnTo>
                <a:lnTo>
                  <a:pt x="613" y="1132"/>
                </a:lnTo>
                <a:lnTo>
                  <a:pt x="612" y="1116"/>
                </a:lnTo>
                <a:lnTo>
                  <a:pt x="611" y="1098"/>
                </a:lnTo>
                <a:lnTo>
                  <a:pt x="611" y="1078"/>
                </a:lnTo>
                <a:lnTo>
                  <a:pt x="612" y="1059"/>
                </a:lnTo>
                <a:lnTo>
                  <a:pt x="612" y="1059"/>
                </a:lnTo>
                <a:lnTo>
                  <a:pt x="614" y="1040"/>
                </a:lnTo>
                <a:lnTo>
                  <a:pt x="618" y="1021"/>
                </a:lnTo>
                <a:lnTo>
                  <a:pt x="624" y="1004"/>
                </a:lnTo>
                <a:lnTo>
                  <a:pt x="630" y="987"/>
                </a:lnTo>
                <a:lnTo>
                  <a:pt x="639" y="964"/>
                </a:lnTo>
                <a:lnTo>
                  <a:pt x="644" y="954"/>
                </a:lnTo>
                <a:lnTo>
                  <a:pt x="644" y="954"/>
                </a:lnTo>
                <a:close/>
                <a:moveTo>
                  <a:pt x="333" y="934"/>
                </a:moveTo>
                <a:lnTo>
                  <a:pt x="333" y="934"/>
                </a:lnTo>
                <a:lnTo>
                  <a:pt x="335" y="936"/>
                </a:lnTo>
                <a:lnTo>
                  <a:pt x="338" y="946"/>
                </a:lnTo>
                <a:lnTo>
                  <a:pt x="344" y="960"/>
                </a:lnTo>
                <a:lnTo>
                  <a:pt x="349" y="982"/>
                </a:lnTo>
                <a:lnTo>
                  <a:pt x="349" y="982"/>
                </a:lnTo>
                <a:lnTo>
                  <a:pt x="351" y="994"/>
                </a:lnTo>
                <a:lnTo>
                  <a:pt x="353" y="1004"/>
                </a:lnTo>
                <a:lnTo>
                  <a:pt x="351" y="1019"/>
                </a:lnTo>
                <a:lnTo>
                  <a:pt x="350" y="1028"/>
                </a:lnTo>
                <a:lnTo>
                  <a:pt x="349" y="1031"/>
                </a:lnTo>
                <a:lnTo>
                  <a:pt x="337" y="1043"/>
                </a:lnTo>
                <a:lnTo>
                  <a:pt x="337" y="1043"/>
                </a:lnTo>
                <a:lnTo>
                  <a:pt x="334" y="1048"/>
                </a:lnTo>
                <a:lnTo>
                  <a:pt x="329" y="1057"/>
                </a:lnTo>
                <a:lnTo>
                  <a:pt x="325" y="1067"/>
                </a:lnTo>
                <a:lnTo>
                  <a:pt x="317" y="1071"/>
                </a:lnTo>
                <a:lnTo>
                  <a:pt x="301" y="1063"/>
                </a:lnTo>
                <a:lnTo>
                  <a:pt x="301" y="1063"/>
                </a:lnTo>
                <a:lnTo>
                  <a:pt x="294" y="1058"/>
                </a:lnTo>
                <a:lnTo>
                  <a:pt x="288" y="1056"/>
                </a:lnTo>
                <a:lnTo>
                  <a:pt x="284" y="1056"/>
                </a:lnTo>
                <a:lnTo>
                  <a:pt x="281" y="1056"/>
                </a:lnTo>
                <a:lnTo>
                  <a:pt x="281" y="1056"/>
                </a:lnTo>
                <a:lnTo>
                  <a:pt x="276" y="1054"/>
                </a:lnTo>
                <a:lnTo>
                  <a:pt x="271" y="1053"/>
                </a:lnTo>
                <a:lnTo>
                  <a:pt x="263" y="1050"/>
                </a:lnTo>
                <a:lnTo>
                  <a:pt x="252" y="1043"/>
                </a:lnTo>
                <a:lnTo>
                  <a:pt x="333" y="934"/>
                </a:lnTo>
                <a:close/>
                <a:moveTo>
                  <a:pt x="256" y="949"/>
                </a:moveTo>
                <a:lnTo>
                  <a:pt x="301" y="949"/>
                </a:lnTo>
                <a:lnTo>
                  <a:pt x="241" y="1034"/>
                </a:lnTo>
                <a:lnTo>
                  <a:pt x="212" y="1031"/>
                </a:lnTo>
                <a:lnTo>
                  <a:pt x="212" y="1031"/>
                </a:lnTo>
                <a:lnTo>
                  <a:pt x="211" y="1025"/>
                </a:lnTo>
                <a:lnTo>
                  <a:pt x="210" y="1021"/>
                </a:lnTo>
                <a:lnTo>
                  <a:pt x="207" y="1019"/>
                </a:lnTo>
                <a:lnTo>
                  <a:pt x="207" y="1019"/>
                </a:lnTo>
                <a:lnTo>
                  <a:pt x="206" y="1015"/>
                </a:lnTo>
                <a:lnTo>
                  <a:pt x="203" y="1011"/>
                </a:lnTo>
                <a:lnTo>
                  <a:pt x="200" y="1002"/>
                </a:lnTo>
                <a:lnTo>
                  <a:pt x="256" y="949"/>
                </a:lnTo>
                <a:close/>
                <a:moveTo>
                  <a:pt x="229" y="833"/>
                </a:moveTo>
                <a:lnTo>
                  <a:pt x="229" y="833"/>
                </a:lnTo>
                <a:lnTo>
                  <a:pt x="231" y="833"/>
                </a:lnTo>
                <a:lnTo>
                  <a:pt x="237" y="834"/>
                </a:lnTo>
                <a:lnTo>
                  <a:pt x="248" y="837"/>
                </a:lnTo>
                <a:lnTo>
                  <a:pt x="261" y="844"/>
                </a:lnTo>
                <a:lnTo>
                  <a:pt x="261" y="844"/>
                </a:lnTo>
                <a:lnTo>
                  <a:pt x="272" y="854"/>
                </a:lnTo>
                <a:lnTo>
                  <a:pt x="282" y="863"/>
                </a:lnTo>
                <a:lnTo>
                  <a:pt x="289" y="873"/>
                </a:lnTo>
                <a:lnTo>
                  <a:pt x="289" y="873"/>
                </a:lnTo>
                <a:lnTo>
                  <a:pt x="264" y="906"/>
                </a:lnTo>
                <a:lnTo>
                  <a:pt x="264" y="906"/>
                </a:lnTo>
                <a:lnTo>
                  <a:pt x="261" y="909"/>
                </a:lnTo>
                <a:lnTo>
                  <a:pt x="256" y="912"/>
                </a:lnTo>
                <a:lnTo>
                  <a:pt x="251" y="912"/>
                </a:lnTo>
                <a:lnTo>
                  <a:pt x="250" y="911"/>
                </a:lnTo>
                <a:lnTo>
                  <a:pt x="249" y="909"/>
                </a:lnTo>
                <a:lnTo>
                  <a:pt x="249" y="909"/>
                </a:lnTo>
                <a:lnTo>
                  <a:pt x="246" y="908"/>
                </a:lnTo>
                <a:lnTo>
                  <a:pt x="243" y="907"/>
                </a:lnTo>
                <a:lnTo>
                  <a:pt x="235" y="906"/>
                </a:lnTo>
                <a:lnTo>
                  <a:pt x="224" y="906"/>
                </a:lnTo>
                <a:lnTo>
                  <a:pt x="229" y="83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42">
            <a:extLst>
              <a:ext uri="{FF2B5EF4-FFF2-40B4-BE49-F238E27FC236}">
                <a16:creationId xmlns:a16="http://schemas.microsoft.com/office/drawing/2014/main" id="{4EF1367D-B897-4E3A-A031-8529547ECEB6}"/>
              </a:ext>
            </a:extLst>
          </p:cNvPr>
          <p:cNvSpPr>
            <a:spLocks noEditPoints="1"/>
          </p:cNvSpPr>
          <p:nvPr/>
        </p:nvSpPr>
        <p:spPr bwMode="auto">
          <a:xfrm>
            <a:off x="726996" y="811800"/>
            <a:ext cx="981277" cy="1672096"/>
          </a:xfrm>
          <a:custGeom>
            <a:avLst/>
            <a:gdLst>
              <a:gd name="T0" fmla="*/ 27 w 1125"/>
              <a:gd name="T1" fmla="*/ 631 h 1917"/>
              <a:gd name="T2" fmla="*/ 17 w 1125"/>
              <a:gd name="T3" fmla="*/ 672 h 1917"/>
              <a:gd name="T4" fmla="*/ 154 w 1125"/>
              <a:gd name="T5" fmla="*/ 628 h 1917"/>
              <a:gd name="T6" fmla="*/ 177 w 1125"/>
              <a:gd name="T7" fmla="*/ 682 h 1917"/>
              <a:gd name="T8" fmla="*/ 201 w 1125"/>
              <a:gd name="T9" fmla="*/ 868 h 1917"/>
              <a:gd name="T10" fmla="*/ 161 w 1125"/>
              <a:gd name="T11" fmla="*/ 911 h 1917"/>
              <a:gd name="T12" fmla="*/ 125 w 1125"/>
              <a:gd name="T13" fmla="*/ 950 h 1917"/>
              <a:gd name="T14" fmla="*/ 33 w 1125"/>
              <a:gd name="T15" fmla="*/ 1277 h 1917"/>
              <a:gd name="T16" fmla="*/ 99 w 1125"/>
              <a:gd name="T17" fmla="*/ 1323 h 1917"/>
              <a:gd name="T18" fmla="*/ 115 w 1125"/>
              <a:gd name="T19" fmla="*/ 1383 h 1917"/>
              <a:gd name="T20" fmla="*/ 193 w 1125"/>
              <a:gd name="T21" fmla="*/ 1679 h 1917"/>
              <a:gd name="T22" fmla="*/ 255 w 1125"/>
              <a:gd name="T23" fmla="*/ 1665 h 1917"/>
              <a:gd name="T24" fmla="*/ 335 w 1125"/>
              <a:gd name="T25" fmla="*/ 1698 h 1917"/>
              <a:gd name="T26" fmla="*/ 428 w 1125"/>
              <a:gd name="T27" fmla="*/ 1917 h 1917"/>
              <a:gd name="T28" fmla="*/ 523 w 1125"/>
              <a:gd name="T29" fmla="*/ 1678 h 1917"/>
              <a:gd name="T30" fmla="*/ 497 w 1125"/>
              <a:gd name="T31" fmla="*/ 1119 h 1917"/>
              <a:gd name="T32" fmla="*/ 505 w 1125"/>
              <a:gd name="T33" fmla="*/ 1045 h 1917"/>
              <a:gd name="T34" fmla="*/ 688 w 1125"/>
              <a:gd name="T35" fmla="*/ 1205 h 1917"/>
              <a:gd name="T36" fmla="*/ 685 w 1125"/>
              <a:gd name="T37" fmla="*/ 1358 h 1917"/>
              <a:gd name="T38" fmla="*/ 762 w 1125"/>
              <a:gd name="T39" fmla="*/ 1628 h 1917"/>
              <a:gd name="T40" fmla="*/ 780 w 1125"/>
              <a:gd name="T41" fmla="*/ 1751 h 1917"/>
              <a:gd name="T42" fmla="*/ 897 w 1125"/>
              <a:gd name="T43" fmla="*/ 1782 h 1917"/>
              <a:gd name="T44" fmla="*/ 897 w 1125"/>
              <a:gd name="T45" fmla="*/ 1730 h 1917"/>
              <a:gd name="T46" fmla="*/ 851 w 1125"/>
              <a:gd name="T47" fmla="*/ 1659 h 1917"/>
              <a:gd name="T48" fmla="*/ 849 w 1125"/>
              <a:gd name="T49" fmla="*/ 1558 h 1917"/>
              <a:gd name="T50" fmla="*/ 972 w 1125"/>
              <a:gd name="T51" fmla="*/ 1268 h 1917"/>
              <a:gd name="T52" fmla="*/ 1095 w 1125"/>
              <a:gd name="T53" fmla="*/ 1071 h 1917"/>
              <a:gd name="T54" fmla="*/ 1091 w 1125"/>
              <a:gd name="T55" fmla="*/ 900 h 1917"/>
              <a:gd name="T56" fmla="*/ 1001 w 1125"/>
              <a:gd name="T57" fmla="*/ 709 h 1917"/>
              <a:gd name="T58" fmla="*/ 1118 w 1125"/>
              <a:gd name="T59" fmla="*/ 464 h 1917"/>
              <a:gd name="T60" fmla="*/ 1074 w 1125"/>
              <a:gd name="T61" fmla="*/ 404 h 1917"/>
              <a:gd name="T62" fmla="*/ 1036 w 1125"/>
              <a:gd name="T63" fmla="*/ 432 h 1917"/>
              <a:gd name="T64" fmla="*/ 1011 w 1125"/>
              <a:gd name="T65" fmla="*/ 472 h 1917"/>
              <a:gd name="T66" fmla="*/ 945 w 1125"/>
              <a:gd name="T67" fmla="*/ 429 h 1917"/>
              <a:gd name="T68" fmla="*/ 907 w 1125"/>
              <a:gd name="T69" fmla="*/ 279 h 1917"/>
              <a:gd name="T70" fmla="*/ 789 w 1125"/>
              <a:gd name="T71" fmla="*/ 222 h 1917"/>
              <a:gd name="T72" fmla="*/ 768 w 1125"/>
              <a:gd name="T73" fmla="*/ 56 h 1917"/>
              <a:gd name="T74" fmla="*/ 638 w 1125"/>
              <a:gd name="T75" fmla="*/ 0 h 1917"/>
              <a:gd name="T76" fmla="*/ 551 w 1125"/>
              <a:gd name="T77" fmla="*/ 130 h 1917"/>
              <a:gd name="T78" fmla="*/ 588 w 1125"/>
              <a:gd name="T79" fmla="*/ 256 h 1917"/>
              <a:gd name="T80" fmla="*/ 500 w 1125"/>
              <a:gd name="T81" fmla="*/ 310 h 1917"/>
              <a:gd name="T82" fmla="*/ 382 w 1125"/>
              <a:gd name="T83" fmla="*/ 466 h 1917"/>
              <a:gd name="T84" fmla="*/ 181 w 1125"/>
              <a:gd name="T85" fmla="*/ 523 h 1917"/>
              <a:gd name="T86" fmla="*/ 121 w 1125"/>
              <a:gd name="T87" fmla="*/ 516 h 1917"/>
              <a:gd name="T88" fmla="*/ 43 w 1125"/>
              <a:gd name="T89" fmla="*/ 546 h 1917"/>
              <a:gd name="T90" fmla="*/ 20 w 1125"/>
              <a:gd name="T91" fmla="*/ 599 h 1917"/>
              <a:gd name="T92" fmla="*/ 545 w 1125"/>
              <a:gd name="T93" fmla="*/ 538 h 1917"/>
              <a:gd name="T94" fmla="*/ 382 w 1125"/>
              <a:gd name="T95" fmla="*/ 572 h 1917"/>
              <a:gd name="T96" fmla="*/ 454 w 1125"/>
              <a:gd name="T97" fmla="*/ 1462 h 1917"/>
              <a:gd name="T98" fmla="*/ 379 w 1125"/>
              <a:gd name="T99" fmla="*/ 1453 h 1917"/>
              <a:gd name="T100" fmla="*/ 418 w 1125"/>
              <a:gd name="T101" fmla="*/ 1173 h 1917"/>
              <a:gd name="T102" fmla="*/ 463 w 1125"/>
              <a:gd name="T103" fmla="*/ 1492 h 1917"/>
              <a:gd name="T104" fmla="*/ 465 w 1125"/>
              <a:gd name="T105" fmla="*/ 1791 h 1917"/>
              <a:gd name="T106" fmla="*/ 409 w 1125"/>
              <a:gd name="T107" fmla="*/ 1824 h 1917"/>
              <a:gd name="T108" fmla="*/ 222 w 1125"/>
              <a:gd name="T109" fmla="*/ 1473 h 1917"/>
              <a:gd name="T110" fmla="*/ 234 w 1125"/>
              <a:gd name="T111" fmla="*/ 1535 h 1917"/>
              <a:gd name="T112" fmla="*/ 226 w 1125"/>
              <a:gd name="T113" fmla="*/ 1648 h 1917"/>
              <a:gd name="T114" fmla="*/ 232 w 1125"/>
              <a:gd name="T115" fmla="*/ 1327 h 1917"/>
              <a:gd name="T116" fmla="*/ 249 w 1125"/>
              <a:gd name="T117" fmla="*/ 1329 h 1917"/>
              <a:gd name="T118" fmla="*/ 184 w 1125"/>
              <a:gd name="T119" fmla="*/ 1013 h 1917"/>
              <a:gd name="T120" fmla="*/ 157 w 1125"/>
              <a:gd name="T121" fmla="*/ 1153 h 1917"/>
              <a:gd name="T122" fmla="*/ 172 w 1125"/>
              <a:gd name="T123" fmla="*/ 952 h 1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25" h="1917">
                <a:moveTo>
                  <a:pt x="33" y="609"/>
                </a:moveTo>
                <a:lnTo>
                  <a:pt x="33" y="609"/>
                </a:lnTo>
                <a:lnTo>
                  <a:pt x="49" y="607"/>
                </a:lnTo>
                <a:lnTo>
                  <a:pt x="67" y="606"/>
                </a:lnTo>
                <a:lnTo>
                  <a:pt x="67" y="606"/>
                </a:lnTo>
                <a:lnTo>
                  <a:pt x="72" y="605"/>
                </a:lnTo>
                <a:lnTo>
                  <a:pt x="72" y="605"/>
                </a:lnTo>
                <a:lnTo>
                  <a:pt x="72" y="606"/>
                </a:lnTo>
                <a:lnTo>
                  <a:pt x="71" y="606"/>
                </a:lnTo>
                <a:lnTo>
                  <a:pt x="67" y="606"/>
                </a:lnTo>
                <a:lnTo>
                  <a:pt x="67" y="606"/>
                </a:lnTo>
                <a:lnTo>
                  <a:pt x="55" y="612"/>
                </a:lnTo>
                <a:lnTo>
                  <a:pt x="40" y="621"/>
                </a:lnTo>
                <a:lnTo>
                  <a:pt x="27" y="631"/>
                </a:lnTo>
                <a:lnTo>
                  <a:pt x="21" y="637"/>
                </a:lnTo>
                <a:lnTo>
                  <a:pt x="17" y="641"/>
                </a:lnTo>
                <a:lnTo>
                  <a:pt x="17" y="641"/>
                </a:lnTo>
                <a:lnTo>
                  <a:pt x="9" y="651"/>
                </a:lnTo>
                <a:lnTo>
                  <a:pt x="3" y="660"/>
                </a:lnTo>
                <a:lnTo>
                  <a:pt x="0" y="662"/>
                </a:lnTo>
                <a:lnTo>
                  <a:pt x="0" y="666"/>
                </a:lnTo>
                <a:lnTo>
                  <a:pt x="1" y="668"/>
                </a:lnTo>
                <a:lnTo>
                  <a:pt x="4" y="671"/>
                </a:lnTo>
                <a:lnTo>
                  <a:pt x="4" y="671"/>
                </a:lnTo>
                <a:lnTo>
                  <a:pt x="8" y="672"/>
                </a:lnTo>
                <a:lnTo>
                  <a:pt x="11" y="673"/>
                </a:lnTo>
                <a:lnTo>
                  <a:pt x="14" y="673"/>
                </a:lnTo>
                <a:lnTo>
                  <a:pt x="17" y="672"/>
                </a:lnTo>
                <a:lnTo>
                  <a:pt x="23" y="667"/>
                </a:lnTo>
                <a:lnTo>
                  <a:pt x="29" y="661"/>
                </a:lnTo>
                <a:lnTo>
                  <a:pt x="29" y="661"/>
                </a:lnTo>
                <a:lnTo>
                  <a:pt x="40" y="651"/>
                </a:lnTo>
                <a:lnTo>
                  <a:pt x="55" y="640"/>
                </a:lnTo>
                <a:lnTo>
                  <a:pt x="72" y="628"/>
                </a:lnTo>
                <a:lnTo>
                  <a:pt x="95" y="612"/>
                </a:lnTo>
                <a:lnTo>
                  <a:pt x="95" y="612"/>
                </a:lnTo>
                <a:lnTo>
                  <a:pt x="100" y="615"/>
                </a:lnTo>
                <a:lnTo>
                  <a:pt x="115" y="621"/>
                </a:lnTo>
                <a:lnTo>
                  <a:pt x="123" y="624"/>
                </a:lnTo>
                <a:lnTo>
                  <a:pt x="134" y="627"/>
                </a:lnTo>
                <a:lnTo>
                  <a:pt x="144" y="628"/>
                </a:lnTo>
                <a:lnTo>
                  <a:pt x="154" y="628"/>
                </a:lnTo>
                <a:lnTo>
                  <a:pt x="154" y="628"/>
                </a:lnTo>
                <a:lnTo>
                  <a:pt x="176" y="626"/>
                </a:lnTo>
                <a:lnTo>
                  <a:pt x="199" y="626"/>
                </a:lnTo>
                <a:lnTo>
                  <a:pt x="226" y="624"/>
                </a:lnTo>
                <a:lnTo>
                  <a:pt x="226" y="624"/>
                </a:lnTo>
                <a:lnTo>
                  <a:pt x="222" y="626"/>
                </a:lnTo>
                <a:lnTo>
                  <a:pt x="212" y="632"/>
                </a:lnTo>
                <a:lnTo>
                  <a:pt x="206" y="635"/>
                </a:lnTo>
                <a:lnTo>
                  <a:pt x="200" y="641"/>
                </a:lnTo>
                <a:lnTo>
                  <a:pt x="194" y="649"/>
                </a:lnTo>
                <a:lnTo>
                  <a:pt x="189" y="657"/>
                </a:lnTo>
                <a:lnTo>
                  <a:pt x="189" y="657"/>
                </a:lnTo>
                <a:lnTo>
                  <a:pt x="182" y="673"/>
                </a:lnTo>
                <a:lnTo>
                  <a:pt x="177" y="682"/>
                </a:lnTo>
                <a:lnTo>
                  <a:pt x="176" y="687"/>
                </a:lnTo>
                <a:lnTo>
                  <a:pt x="174" y="690"/>
                </a:lnTo>
                <a:lnTo>
                  <a:pt x="176" y="694"/>
                </a:lnTo>
                <a:lnTo>
                  <a:pt x="177" y="700"/>
                </a:lnTo>
                <a:lnTo>
                  <a:pt x="177" y="700"/>
                </a:lnTo>
                <a:lnTo>
                  <a:pt x="179" y="707"/>
                </a:lnTo>
                <a:lnTo>
                  <a:pt x="183" y="712"/>
                </a:lnTo>
                <a:lnTo>
                  <a:pt x="185" y="718"/>
                </a:lnTo>
                <a:lnTo>
                  <a:pt x="189" y="733"/>
                </a:lnTo>
                <a:lnTo>
                  <a:pt x="189" y="733"/>
                </a:lnTo>
                <a:lnTo>
                  <a:pt x="193" y="748"/>
                </a:lnTo>
                <a:lnTo>
                  <a:pt x="195" y="768"/>
                </a:lnTo>
                <a:lnTo>
                  <a:pt x="200" y="821"/>
                </a:lnTo>
                <a:lnTo>
                  <a:pt x="201" y="868"/>
                </a:lnTo>
                <a:lnTo>
                  <a:pt x="201" y="883"/>
                </a:lnTo>
                <a:lnTo>
                  <a:pt x="200" y="888"/>
                </a:lnTo>
                <a:lnTo>
                  <a:pt x="199" y="889"/>
                </a:lnTo>
                <a:lnTo>
                  <a:pt x="199" y="889"/>
                </a:lnTo>
                <a:lnTo>
                  <a:pt x="178" y="886"/>
                </a:lnTo>
                <a:lnTo>
                  <a:pt x="172" y="886"/>
                </a:lnTo>
                <a:lnTo>
                  <a:pt x="166" y="888"/>
                </a:lnTo>
                <a:lnTo>
                  <a:pt x="162" y="889"/>
                </a:lnTo>
                <a:lnTo>
                  <a:pt x="160" y="893"/>
                </a:lnTo>
                <a:lnTo>
                  <a:pt x="160" y="893"/>
                </a:lnTo>
                <a:lnTo>
                  <a:pt x="160" y="900"/>
                </a:lnTo>
                <a:lnTo>
                  <a:pt x="161" y="906"/>
                </a:lnTo>
                <a:lnTo>
                  <a:pt x="162" y="910"/>
                </a:lnTo>
                <a:lnTo>
                  <a:pt x="161" y="911"/>
                </a:lnTo>
                <a:lnTo>
                  <a:pt x="160" y="912"/>
                </a:lnTo>
                <a:lnTo>
                  <a:pt x="160" y="912"/>
                </a:lnTo>
                <a:lnTo>
                  <a:pt x="157" y="911"/>
                </a:lnTo>
                <a:lnTo>
                  <a:pt x="155" y="911"/>
                </a:lnTo>
                <a:lnTo>
                  <a:pt x="151" y="911"/>
                </a:lnTo>
                <a:lnTo>
                  <a:pt x="148" y="915"/>
                </a:lnTo>
                <a:lnTo>
                  <a:pt x="148" y="915"/>
                </a:lnTo>
                <a:lnTo>
                  <a:pt x="143" y="918"/>
                </a:lnTo>
                <a:lnTo>
                  <a:pt x="140" y="919"/>
                </a:lnTo>
                <a:lnTo>
                  <a:pt x="137" y="922"/>
                </a:lnTo>
                <a:lnTo>
                  <a:pt x="131" y="932"/>
                </a:lnTo>
                <a:lnTo>
                  <a:pt x="131" y="932"/>
                </a:lnTo>
                <a:lnTo>
                  <a:pt x="126" y="943"/>
                </a:lnTo>
                <a:lnTo>
                  <a:pt x="125" y="950"/>
                </a:lnTo>
                <a:lnTo>
                  <a:pt x="125" y="954"/>
                </a:lnTo>
                <a:lnTo>
                  <a:pt x="125" y="957"/>
                </a:lnTo>
                <a:lnTo>
                  <a:pt x="125" y="994"/>
                </a:lnTo>
                <a:lnTo>
                  <a:pt x="125" y="994"/>
                </a:lnTo>
                <a:lnTo>
                  <a:pt x="111" y="1277"/>
                </a:lnTo>
                <a:lnTo>
                  <a:pt x="111" y="1277"/>
                </a:lnTo>
                <a:lnTo>
                  <a:pt x="100" y="1275"/>
                </a:lnTo>
                <a:lnTo>
                  <a:pt x="73" y="1272"/>
                </a:lnTo>
                <a:lnTo>
                  <a:pt x="60" y="1272"/>
                </a:lnTo>
                <a:lnTo>
                  <a:pt x="47" y="1272"/>
                </a:lnTo>
                <a:lnTo>
                  <a:pt x="38" y="1273"/>
                </a:lnTo>
                <a:lnTo>
                  <a:pt x="34" y="1275"/>
                </a:lnTo>
                <a:lnTo>
                  <a:pt x="33" y="1277"/>
                </a:lnTo>
                <a:lnTo>
                  <a:pt x="33" y="1277"/>
                </a:lnTo>
                <a:lnTo>
                  <a:pt x="32" y="1281"/>
                </a:lnTo>
                <a:lnTo>
                  <a:pt x="29" y="1285"/>
                </a:lnTo>
                <a:lnTo>
                  <a:pt x="27" y="1289"/>
                </a:lnTo>
                <a:lnTo>
                  <a:pt x="27" y="1291"/>
                </a:lnTo>
                <a:lnTo>
                  <a:pt x="27" y="1294"/>
                </a:lnTo>
                <a:lnTo>
                  <a:pt x="29" y="1296"/>
                </a:lnTo>
                <a:lnTo>
                  <a:pt x="33" y="1300"/>
                </a:lnTo>
                <a:lnTo>
                  <a:pt x="33" y="1300"/>
                </a:lnTo>
                <a:lnTo>
                  <a:pt x="39" y="1305"/>
                </a:lnTo>
                <a:lnTo>
                  <a:pt x="48" y="1307"/>
                </a:lnTo>
                <a:lnTo>
                  <a:pt x="68" y="1313"/>
                </a:lnTo>
                <a:lnTo>
                  <a:pt x="87" y="1318"/>
                </a:lnTo>
                <a:lnTo>
                  <a:pt x="94" y="1320"/>
                </a:lnTo>
                <a:lnTo>
                  <a:pt x="99" y="1323"/>
                </a:lnTo>
                <a:lnTo>
                  <a:pt x="99" y="1323"/>
                </a:lnTo>
                <a:lnTo>
                  <a:pt x="103" y="1328"/>
                </a:lnTo>
                <a:lnTo>
                  <a:pt x="104" y="1334"/>
                </a:lnTo>
                <a:lnTo>
                  <a:pt x="105" y="1339"/>
                </a:lnTo>
                <a:lnTo>
                  <a:pt x="105" y="1339"/>
                </a:lnTo>
                <a:lnTo>
                  <a:pt x="105" y="1340"/>
                </a:lnTo>
                <a:lnTo>
                  <a:pt x="104" y="1341"/>
                </a:lnTo>
                <a:lnTo>
                  <a:pt x="105" y="1347"/>
                </a:lnTo>
                <a:lnTo>
                  <a:pt x="109" y="1358"/>
                </a:lnTo>
                <a:lnTo>
                  <a:pt x="109" y="1358"/>
                </a:lnTo>
                <a:lnTo>
                  <a:pt x="111" y="1370"/>
                </a:lnTo>
                <a:lnTo>
                  <a:pt x="112" y="1379"/>
                </a:lnTo>
                <a:lnTo>
                  <a:pt x="114" y="1381"/>
                </a:lnTo>
                <a:lnTo>
                  <a:pt x="115" y="1383"/>
                </a:lnTo>
                <a:lnTo>
                  <a:pt x="117" y="1384"/>
                </a:lnTo>
                <a:lnTo>
                  <a:pt x="121" y="1385"/>
                </a:lnTo>
                <a:lnTo>
                  <a:pt x="121" y="1385"/>
                </a:lnTo>
                <a:lnTo>
                  <a:pt x="144" y="1387"/>
                </a:lnTo>
                <a:lnTo>
                  <a:pt x="157" y="1387"/>
                </a:lnTo>
                <a:lnTo>
                  <a:pt x="157" y="1387"/>
                </a:lnTo>
                <a:lnTo>
                  <a:pt x="160" y="1437"/>
                </a:lnTo>
                <a:lnTo>
                  <a:pt x="162" y="1487"/>
                </a:lnTo>
                <a:lnTo>
                  <a:pt x="168" y="1546"/>
                </a:lnTo>
                <a:lnTo>
                  <a:pt x="172" y="1576"/>
                </a:lnTo>
                <a:lnTo>
                  <a:pt x="176" y="1606"/>
                </a:lnTo>
                <a:lnTo>
                  <a:pt x="181" y="1633"/>
                </a:lnTo>
                <a:lnTo>
                  <a:pt x="185" y="1658"/>
                </a:lnTo>
                <a:lnTo>
                  <a:pt x="193" y="1679"/>
                </a:lnTo>
                <a:lnTo>
                  <a:pt x="199" y="1697"/>
                </a:lnTo>
                <a:lnTo>
                  <a:pt x="203" y="1703"/>
                </a:lnTo>
                <a:lnTo>
                  <a:pt x="207" y="1708"/>
                </a:lnTo>
                <a:lnTo>
                  <a:pt x="211" y="1712"/>
                </a:lnTo>
                <a:lnTo>
                  <a:pt x="216" y="1714"/>
                </a:lnTo>
                <a:lnTo>
                  <a:pt x="216" y="1714"/>
                </a:lnTo>
                <a:lnTo>
                  <a:pt x="221" y="1714"/>
                </a:lnTo>
                <a:lnTo>
                  <a:pt x="224" y="1714"/>
                </a:lnTo>
                <a:lnTo>
                  <a:pt x="229" y="1712"/>
                </a:lnTo>
                <a:lnTo>
                  <a:pt x="233" y="1708"/>
                </a:lnTo>
                <a:lnTo>
                  <a:pt x="237" y="1703"/>
                </a:lnTo>
                <a:lnTo>
                  <a:pt x="240" y="1697"/>
                </a:lnTo>
                <a:lnTo>
                  <a:pt x="248" y="1682"/>
                </a:lnTo>
                <a:lnTo>
                  <a:pt x="255" y="1665"/>
                </a:lnTo>
                <a:lnTo>
                  <a:pt x="261" y="1645"/>
                </a:lnTo>
                <a:lnTo>
                  <a:pt x="267" y="1623"/>
                </a:lnTo>
                <a:lnTo>
                  <a:pt x="272" y="1600"/>
                </a:lnTo>
                <a:lnTo>
                  <a:pt x="279" y="1554"/>
                </a:lnTo>
                <a:lnTo>
                  <a:pt x="285" y="1515"/>
                </a:lnTo>
                <a:lnTo>
                  <a:pt x="290" y="1476"/>
                </a:lnTo>
                <a:lnTo>
                  <a:pt x="307" y="1479"/>
                </a:lnTo>
                <a:lnTo>
                  <a:pt x="310" y="1535"/>
                </a:lnTo>
                <a:lnTo>
                  <a:pt x="323" y="1551"/>
                </a:lnTo>
                <a:lnTo>
                  <a:pt x="323" y="1551"/>
                </a:lnTo>
                <a:lnTo>
                  <a:pt x="324" y="1567"/>
                </a:lnTo>
                <a:lnTo>
                  <a:pt x="327" y="1608"/>
                </a:lnTo>
                <a:lnTo>
                  <a:pt x="332" y="1665"/>
                </a:lnTo>
                <a:lnTo>
                  <a:pt x="335" y="1698"/>
                </a:lnTo>
                <a:lnTo>
                  <a:pt x="340" y="1732"/>
                </a:lnTo>
                <a:lnTo>
                  <a:pt x="346" y="1767"/>
                </a:lnTo>
                <a:lnTo>
                  <a:pt x="354" y="1800"/>
                </a:lnTo>
                <a:lnTo>
                  <a:pt x="361" y="1830"/>
                </a:lnTo>
                <a:lnTo>
                  <a:pt x="372" y="1858"/>
                </a:lnTo>
                <a:lnTo>
                  <a:pt x="377" y="1870"/>
                </a:lnTo>
                <a:lnTo>
                  <a:pt x="383" y="1881"/>
                </a:lnTo>
                <a:lnTo>
                  <a:pt x="389" y="1891"/>
                </a:lnTo>
                <a:lnTo>
                  <a:pt x="396" y="1899"/>
                </a:lnTo>
                <a:lnTo>
                  <a:pt x="404" y="1907"/>
                </a:lnTo>
                <a:lnTo>
                  <a:pt x="411" y="1912"/>
                </a:lnTo>
                <a:lnTo>
                  <a:pt x="419" y="1915"/>
                </a:lnTo>
                <a:lnTo>
                  <a:pt x="428" y="1917"/>
                </a:lnTo>
                <a:lnTo>
                  <a:pt x="428" y="1917"/>
                </a:lnTo>
                <a:lnTo>
                  <a:pt x="437" y="1915"/>
                </a:lnTo>
                <a:lnTo>
                  <a:pt x="444" y="1913"/>
                </a:lnTo>
                <a:lnTo>
                  <a:pt x="452" y="1908"/>
                </a:lnTo>
                <a:lnTo>
                  <a:pt x="460" y="1902"/>
                </a:lnTo>
                <a:lnTo>
                  <a:pt x="466" y="1893"/>
                </a:lnTo>
                <a:lnTo>
                  <a:pt x="473" y="1884"/>
                </a:lnTo>
                <a:lnTo>
                  <a:pt x="479" y="1871"/>
                </a:lnTo>
                <a:lnTo>
                  <a:pt x="484" y="1859"/>
                </a:lnTo>
                <a:lnTo>
                  <a:pt x="490" y="1845"/>
                </a:lnTo>
                <a:lnTo>
                  <a:pt x="495" y="1830"/>
                </a:lnTo>
                <a:lnTo>
                  <a:pt x="504" y="1796"/>
                </a:lnTo>
                <a:lnTo>
                  <a:pt x="511" y="1759"/>
                </a:lnTo>
                <a:lnTo>
                  <a:pt x="517" y="1719"/>
                </a:lnTo>
                <a:lnTo>
                  <a:pt x="523" y="1678"/>
                </a:lnTo>
                <a:lnTo>
                  <a:pt x="527" y="1636"/>
                </a:lnTo>
                <a:lnTo>
                  <a:pt x="530" y="1593"/>
                </a:lnTo>
                <a:lnTo>
                  <a:pt x="533" y="1552"/>
                </a:lnTo>
                <a:lnTo>
                  <a:pt x="536" y="1476"/>
                </a:lnTo>
                <a:lnTo>
                  <a:pt x="539" y="1414"/>
                </a:lnTo>
                <a:lnTo>
                  <a:pt x="539" y="1414"/>
                </a:lnTo>
                <a:lnTo>
                  <a:pt x="539" y="1387"/>
                </a:lnTo>
                <a:lnTo>
                  <a:pt x="538" y="1359"/>
                </a:lnTo>
                <a:lnTo>
                  <a:pt x="535" y="1331"/>
                </a:lnTo>
                <a:lnTo>
                  <a:pt x="532" y="1305"/>
                </a:lnTo>
                <a:lnTo>
                  <a:pt x="524" y="1250"/>
                </a:lnTo>
                <a:lnTo>
                  <a:pt x="516" y="1199"/>
                </a:lnTo>
                <a:lnTo>
                  <a:pt x="506" y="1155"/>
                </a:lnTo>
                <a:lnTo>
                  <a:pt x="497" y="1119"/>
                </a:lnTo>
                <a:lnTo>
                  <a:pt x="490" y="1088"/>
                </a:lnTo>
                <a:lnTo>
                  <a:pt x="463" y="1046"/>
                </a:lnTo>
                <a:lnTo>
                  <a:pt x="463" y="1046"/>
                </a:lnTo>
                <a:lnTo>
                  <a:pt x="483" y="1039"/>
                </a:lnTo>
                <a:lnTo>
                  <a:pt x="483" y="1039"/>
                </a:lnTo>
                <a:lnTo>
                  <a:pt x="487" y="1038"/>
                </a:lnTo>
                <a:lnTo>
                  <a:pt x="489" y="1038"/>
                </a:lnTo>
                <a:lnTo>
                  <a:pt x="491" y="1039"/>
                </a:lnTo>
                <a:lnTo>
                  <a:pt x="493" y="1040"/>
                </a:lnTo>
                <a:lnTo>
                  <a:pt x="495" y="1044"/>
                </a:lnTo>
                <a:lnTo>
                  <a:pt x="497" y="1045"/>
                </a:lnTo>
                <a:lnTo>
                  <a:pt x="502" y="1046"/>
                </a:lnTo>
                <a:lnTo>
                  <a:pt x="502" y="1046"/>
                </a:lnTo>
                <a:lnTo>
                  <a:pt x="505" y="1045"/>
                </a:lnTo>
                <a:lnTo>
                  <a:pt x="507" y="1044"/>
                </a:lnTo>
                <a:lnTo>
                  <a:pt x="511" y="1039"/>
                </a:lnTo>
                <a:lnTo>
                  <a:pt x="513" y="1032"/>
                </a:lnTo>
                <a:lnTo>
                  <a:pt x="515" y="1023"/>
                </a:lnTo>
                <a:lnTo>
                  <a:pt x="516" y="1007"/>
                </a:lnTo>
                <a:lnTo>
                  <a:pt x="516" y="1000"/>
                </a:lnTo>
                <a:lnTo>
                  <a:pt x="597" y="1004"/>
                </a:lnTo>
                <a:lnTo>
                  <a:pt x="604" y="994"/>
                </a:lnTo>
                <a:lnTo>
                  <a:pt x="604" y="994"/>
                </a:lnTo>
                <a:lnTo>
                  <a:pt x="619" y="1028"/>
                </a:lnTo>
                <a:lnTo>
                  <a:pt x="651" y="1106"/>
                </a:lnTo>
                <a:lnTo>
                  <a:pt x="668" y="1149"/>
                </a:lnTo>
                <a:lnTo>
                  <a:pt x="682" y="1188"/>
                </a:lnTo>
                <a:lnTo>
                  <a:pt x="688" y="1205"/>
                </a:lnTo>
                <a:lnTo>
                  <a:pt x="691" y="1218"/>
                </a:lnTo>
                <a:lnTo>
                  <a:pt x="693" y="1229"/>
                </a:lnTo>
                <a:lnTo>
                  <a:pt x="691" y="1235"/>
                </a:lnTo>
                <a:lnTo>
                  <a:pt x="691" y="1235"/>
                </a:lnTo>
                <a:lnTo>
                  <a:pt x="689" y="1244"/>
                </a:lnTo>
                <a:lnTo>
                  <a:pt x="686" y="1252"/>
                </a:lnTo>
                <a:lnTo>
                  <a:pt x="683" y="1270"/>
                </a:lnTo>
                <a:lnTo>
                  <a:pt x="682" y="1288"/>
                </a:lnTo>
                <a:lnTo>
                  <a:pt x="682" y="1300"/>
                </a:lnTo>
                <a:lnTo>
                  <a:pt x="682" y="1300"/>
                </a:lnTo>
                <a:lnTo>
                  <a:pt x="684" y="1325"/>
                </a:lnTo>
                <a:lnTo>
                  <a:pt x="685" y="1341"/>
                </a:lnTo>
                <a:lnTo>
                  <a:pt x="685" y="1358"/>
                </a:lnTo>
                <a:lnTo>
                  <a:pt x="685" y="1358"/>
                </a:lnTo>
                <a:lnTo>
                  <a:pt x="688" y="1374"/>
                </a:lnTo>
                <a:lnTo>
                  <a:pt x="693" y="1397"/>
                </a:lnTo>
                <a:lnTo>
                  <a:pt x="711" y="1462"/>
                </a:lnTo>
                <a:lnTo>
                  <a:pt x="729" y="1528"/>
                </a:lnTo>
                <a:lnTo>
                  <a:pt x="736" y="1553"/>
                </a:lnTo>
                <a:lnTo>
                  <a:pt x="740" y="1570"/>
                </a:lnTo>
                <a:lnTo>
                  <a:pt x="740" y="1570"/>
                </a:lnTo>
                <a:lnTo>
                  <a:pt x="745" y="1593"/>
                </a:lnTo>
                <a:lnTo>
                  <a:pt x="750" y="1611"/>
                </a:lnTo>
                <a:lnTo>
                  <a:pt x="753" y="1622"/>
                </a:lnTo>
                <a:lnTo>
                  <a:pt x="755" y="1625"/>
                </a:lnTo>
                <a:lnTo>
                  <a:pt x="757" y="1626"/>
                </a:lnTo>
                <a:lnTo>
                  <a:pt x="757" y="1626"/>
                </a:lnTo>
                <a:lnTo>
                  <a:pt x="762" y="1628"/>
                </a:lnTo>
                <a:lnTo>
                  <a:pt x="767" y="1629"/>
                </a:lnTo>
                <a:lnTo>
                  <a:pt x="773" y="1633"/>
                </a:lnTo>
                <a:lnTo>
                  <a:pt x="773" y="1633"/>
                </a:lnTo>
                <a:lnTo>
                  <a:pt x="778" y="1656"/>
                </a:lnTo>
                <a:lnTo>
                  <a:pt x="780" y="1672"/>
                </a:lnTo>
                <a:lnTo>
                  <a:pt x="780" y="1676"/>
                </a:lnTo>
                <a:lnTo>
                  <a:pt x="780" y="1679"/>
                </a:lnTo>
                <a:lnTo>
                  <a:pt x="780" y="1679"/>
                </a:lnTo>
                <a:lnTo>
                  <a:pt x="778" y="1679"/>
                </a:lnTo>
                <a:lnTo>
                  <a:pt x="777" y="1681"/>
                </a:lnTo>
                <a:lnTo>
                  <a:pt x="772" y="1689"/>
                </a:lnTo>
                <a:lnTo>
                  <a:pt x="767" y="1701"/>
                </a:lnTo>
                <a:lnTo>
                  <a:pt x="767" y="1701"/>
                </a:lnTo>
                <a:lnTo>
                  <a:pt x="780" y="1751"/>
                </a:lnTo>
                <a:lnTo>
                  <a:pt x="780" y="1751"/>
                </a:lnTo>
                <a:lnTo>
                  <a:pt x="781" y="1753"/>
                </a:lnTo>
                <a:lnTo>
                  <a:pt x="785" y="1759"/>
                </a:lnTo>
                <a:lnTo>
                  <a:pt x="792" y="1765"/>
                </a:lnTo>
                <a:lnTo>
                  <a:pt x="800" y="1773"/>
                </a:lnTo>
                <a:lnTo>
                  <a:pt x="810" y="1780"/>
                </a:lnTo>
                <a:lnTo>
                  <a:pt x="820" y="1785"/>
                </a:lnTo>
                <a:lnTo>
                  <a:pt x="833" y="1789"/>
                </a:lnTo>
                <a:lnTo>
                  <a:pt x="839" y="1790"/>
                </a:lnTo>
                <a:lnTo>
                  <a:pt x="845" y="1790"/>
                </a:lnTo>
                <a:lnTo>
                  <a:pt x="845" y="1790"/>
                </a:lnTo>
                <a:lnTo>
                  <a:pt x="869" y="1787"/>
                </a:lnTo>
                <a:lnTo>
                  <a:pt x="890" y="1785"/>
                </a:lnTo>
                <a:lnTo>
                  <a:pt x="897" y="1782"/>
                </a:lnTo>
                <a:lnTo>
                  <a:pt x="905" y="1780"/>
                </a:lnTo>
                <a:lnTo>
                  <a:pt x="908" y="1778"/>
                </a:lnTo>
                <a:lnTo>
                  <a:pt x="909" y="1773"/>
                </a:lnTo>
                <a:lnTo>
                  <a:pt x="909" y="1773"/>
                </a:lnTo>
                <a:lnTo>
                  <a:pt x="909" y="1768"/>
                </a:lnTo>
                <a:lnTo>
                  <a:pt x="908" y="1763"/>
                </a:lnTo>
                <a:lnTo>
                  <a:pt x="905" y="1752"/>
                </a:lnTo>
                <a:lnTo>
                  <a:pt x="900" y="1743"/>
                </a:lnTo>
                <a:lnTo>
                  <a:pt x="897" y="1740"/>
                </a:lnTo>
                <a:lnTo>
                  <a:pt x="897" y="1740"/>
                </a:lnTo>
                <a:lnTo>
                  <a:pt x="897" y="1740"/>
                </a:lnTo>
                <a:lnTo>
                  <a:pt x="898" y="1737"/>
                </a:lnTo>
                <a:lnTo>
                  <a:pt x="898" y="1735"/>
                </a:lnTo>
                <a:lnTo>
                  <a:pt x="897" y="1730"/>
                </a:lnTo>
                <a:lnTo>
                  <a:pt x="897" y="1730"/>
                </a:lnTo>
                <a:lnTo>
                  <a:pt x="894" y="1728"/>
                </a:lnTo>
                <a:lnTo>
                  <a:pt x="891" y="1724"/>
                </a:lnTo>
                <a:lnTo>
                  <a:pt x="889" y="1717"/>
                </a:lnTo>
                <a:lnTo>
                  <a:pt x="884" y="1701"/>
                </a:lnTo>
                <a:lnTo>
                  <a:pt x="884" y="1701"/>
                </a:lnTo>
                <a:lnTo>
                  <a:pt x="880" y="1692"/>
                </a:lnTo>
                <a:lnTo>
                  <a:pt x="875" y="1684"/>
                </a:lnTo>
                <a:lnTo>
                  <a:pt x="870" y="1678"/>
                </a:lnTo>
                <a:lnTo>
                  <a:pt x="864" y="1673"/>
                </a:lnTo>
                <a:lnTo>
                  <a:pt x="856" y="1665"/>
                </a:lnTo>
                <a:lnTo>
                  <a:pt x="852" y="1662"/>
                </a:lnTo>
                <a:lnTo>
                  <a:pt x="851" y="1659"/>
                </a:lnTo>
                <a:lnTo>
                  <a:pt x="851" y="1659"/>
                </a:lnTo>
                <a:lnTo>
                  <a:pt x="851" y="1654"/>
                </a:lnTo>
                <a:lnTo>
                  <a:pt x="849" y="1650"/>
                </a:lnTo>
                <a:lnTo>
                  <a:pt x="841" y="1636"/>
                </a:lnTo>
                <a:lnTo>
                  <a:pt x="839" y="1629"/>
                </a:lnTo>
                <a:lnTo>
                  <a:pt x="836" y="1622"/>
                </a:lnTo>
                <a:lnTo>
                  <a:pt x="836" y="1614"/>
                </a:lnTo>
                <a:lnTo>
                  <a:pt x="839" y="1607"/>
                </a:lnTo>
                <a:lnTo>
                  <a:pt x="839" y="1607"/>
                </a:lnTo>
                <a:lnTo>
                  <a:pt x="844" y="1592"/>
                </a:lnTo>
                <a:lnTo>
                  <a:pt x="849" y="1579"/>
                </a:lnTo>
                <a:lnTo>
                  <a:pt x="850" y="1573"/>
                </a:lnTo>
                <a:lnTo>
                  <a:pt x="851" y="1568"/>
                </a:lnTo>
                <a:lnTo>
                  <a:pt x="850" y="1562"/>
                </a:lnTo>
                <a:lnTo>
                  <a:pt x="849" y="1558"/>
                </a:lnTo>
                <a:lnTo>
                  <a:pt x="849" y="1558"/>
                </a:lnTo>
                <a:lnTo>
                  <a:pt x="839" y="1544"/>
                </a:lnTo>
                <a:lnTo>
                  <a:pt x="835" y="1539"/>
                </a:lnTo>
                <a:lnTo>
                  <a:pt x="835" y="1473"/>
                </a:lnTo>
                <a:lnTo>
                  <a:pt x="909" y="1398"/>
                </a:lnTo>
                <a:lnTo>
                  <a:pt x="909" y="1398"/>
                </a:lnTo>
                <a:lnTo>
                  <a:pt x="917" y="1390"/>
                </a:lnTo>
                <a:lnTo>
                  <a:pt x="925" y="1375"/>
                </a:lnTo>
                <a:lnTo>
                  <a:pt x="935" y="1358"/>
                </a:lnTo>
                <a:lnTo>
                  <a:pt x="946" y="1338"/>
                </a:lnTo>
                <a:lnTo>
                  <a:pt x="956" y="1316"/>
                </a:lnTo>
                <a:lnTo>
                  <a:pt x="964" y="1295"/>
                </a:lnTo>
                <a:lnTo>
                  <a:pt x="970" y="1277"/>
                </a:lnTo>
                <a:lnTo>
                  <a:pt x="972" y="1268"/>
                </a:lnTo>
                <a:lnTo>
                  <a:pt x="972" y="1261"/>
                </a:lnTo>
                <a:lnTo>
                  <a:pt x="972" y="1261"/>
                </a:lnTo>
                <a:lnTo>
                  <a:pt x="970" y="1219"/>
                </a:lnTo>
                <a:lnTo>
                  <a:pt x="967" y="1161"/>
                </a:lnTo>
                <a:lnTo>
                  <a:pt x="962" y="1082"/>
                </a:lnTo>
                <a:lnTo>
                  <a:pt x="962" y="1082"/>
                </a:lnTo>
                <a:lnTo>
                  <a:pt x="964" y="1083"/>
                </a:lnTo>
                <a:lnTo>
                  <a:pt x="972" y="1084"/>
                </a:lnTo>
                <a:lnTo>
                  <a:pt x="991" y="1084"/>
                </a:lnTo>
                <a:lnTo>
                  <a:pt x="1028" y="1082"/>
                </a:lnTo>
                <a:lnTo>
                  <a:pt x="1028" y="1082"/>
                </a:lnTo>
                <a:lnTo>
                  <a:pt x="1069" y="1077"/>
                </a:lnTo>
                <a:lnTo>
                  <a:pt x="1083" y="1074"/>
                </a:lnTo>
                <a:lnTo>
                  <a:pt x="1095" y="1071"/>
                </a:lnTo>
                <a:lnTo>
                  <a:pt x="1102" y="1066"/>
                </a:lnTo>
                <a:lnTo>
                  <a:pt x="1108" y="1061"/>
                </a:lnTo>
                <a:lnTo>
                  <a:pt x="1111" y="1053"/>
                </a:lnTo>
                <a:lnTo>
                  <a:pt x="1112" y="1046"/>
                </a:lnTo>
                <a:lnTo>
                  <a:pt x="1112" y="1046"/>
                </a:lnTo>
                <a:lnTo>
                  <a:pt x="1112" y="1034"/>
                </a:lnTo>
                <a:lnTo>
                  <a:pt x="1111" y="1019"/>
                </a:lnTo>
                <a:lnTo>
                  <a:pt x="1106" y="984"/>
                </a:lnTo>
                <a:lnTo>
                  <a:pt x="1100" y="951"/>
                </a:lnTo>
                <a:lnTo>
                  <a:pt x="1096" y="932"/>
                </a:lnTo>
                <a:lnTo>
                  <a:pt x="1096" y="932"/>
                </a:lnTo>
                <a:lnTo>
                  <a:pt x="1094" y="921"/>
                </a:lnTo>
                <a:lnTo>
                  <a:pt x="1092" y="910"/>
                </a:lnTo>
                <a:lnTo>
                  <a:pt x="1091" y="900"/>
                </a:lnTo>
                <a:lnTo>
                  <a:pt x="1090" y="897"/>
                </a:lnTo>
                <a:lnTo>
                  <a:pt x="1090" y="895"/>
                </a:lnTo>
                <a:lnTo>
                  <a:pt x="1090" y="895"/>
                </a:lnTo>
                <a:lnTo>
                  <a:pt x="1086" y="889"/>
                </a:lnTo>
                <a:lnTo>
                  <a:pt x="1078" y="873"/>
                </a:lnTo>
                <a:lnTo>
                  <a:pt x="1056" y="827"/>
                </a:lnTo>
                <a:lnTo>
                  <a:pt x="1020" y="752"/>
                </a:lnTo>
                <a:lnTo>
                  <a:pt x="1020" y="752"/>
                </a:lnTo>
                <a:lnTo>
                  <a:pt x="1014" y="740"/>
                </a:lnTo>
                <a:lnTo>
                  <a:pt x="1012" y="735"/>
                </a:lnTo>
                <a:lnTo>
                  <a:pt x="1008" y="733"/>
                </a:lnTo>
                <a:lnTo>
                  <a:pt x="1008" y="733"/>
                </a:lnTo>
                <a:lnTo>
                  <a:pt x="1006" y="726"/>
                </a:lnTo>
                <a:lnTo>
                  <a:pt x="1001" y="709"/>
                </a:lnTo>
                <a:lnTo>
                  <a:pt x="991" y="661"/>
                </a:lnTo>
                <a:lnTo>
                  <a:pt x="979" y="593"/>
                </a:lnTo>
                <a:lnTo>
                  <a:pt x="1044" y="511"/>
                </a:lnTo>
                <a:lnTo>
                  <a:pt x="1044" y="511"/>
                </a:lnTo>
                <a:lnTo>
                  <a:pt x="1050" y="511"/>
                </a:lnTo>
                <a:lnTo>
                  <a:pt x="1063" y="512"/>
                </a:lnTo>
                <a:lnTo>
                  <a:pt x="1072" y="512"/>
                </a:lnTo>
                <a:lnTo>
                  <a:pt x="1079" y="512"/>
                </a:lnTo>
                <a:lnTo>
                  <a:pt x="1085" y="510"/>
                </a:lnTo>
                <a:lnTo>
                  <a:pt x="1090" y="507"/>
                </a:lnTo>
                <a:lnTo>
                  <a:pt x="1090" y="507"/>
                </a:lnTo>
                <a:lnTo>
                  <a:pt x="1100" y="494"/>
                </a:lnTo>
                <a:lnTo>
                  <a:pt x="1112" y="474"/>
                </a:lnTo>
                <a:lnTo>
                  <a:pt x="1118" y="464"/>
                </a:lnTo>
                <a:lnTo>
                  <a:pt x="1123" y="453"/>
                </a:lnTo>
                <a:lnTo>
                  <a:pt x="1125" y="444"/>
                </a:lnTo>
                <a:lnTo>
                  <a:pt x="1125" y="439"/>
                </a:lnTo>
                <a:lnTo>
                  <a:pt x="1125" y="435"/>
                </a:lnTo>
                <a:lnTo>
                  <a:pt x="1125" y="435"/>
                </a:lnTo>
                <a:lnTo>
                  <a:pt x="1123" y="429"/>
                </a:lnTo>
                <a:lnTo>
                  <a:pt x="1118" y="425"/>
                </a:lnTo>
                <a:lnTo>
                  <a:pt x="1112" y="420"/>
                </a:lnTo>
                <a:lnTo>
                  <a:pt x="1106" y="416"/>
                </a:lnTo>
                <a:lnTo>
                  <a:pt x="1094" y="412"/>
                </a:lnTo>
                <a:lnTo>
                  <a:pt x="1086" y="410"/>
                </a:lnTo>
                <a:lnTo>
                  <a:pt x="1086" y="410"/>
                </a:lnTo>
                <a:lnTo>
                  <a:pt x="1076" y="404"/>
                </a:lnTo>
                <a:lnTo>
                  <a:pt x="1074" y="404"/>
                </a:lnTo>
                <a:lnTo>
                  <a:pt x="1070" y="403"/>
                </a:lnTo>
                <a:lnTo>
                  <a:pt x="1069" y="404"/>
                </a:lnTo>
                <a:lnTo>
                  <a:pt x="1067" y="406"/>
                </a:lnTo>
                <a:lnTo>
                  <a:pt x="1067" y="406"/>
                </a:lnTo>
                <a:lnTo>
                  <a:pt x="1064" y="411"/>
                </a:lnTo>
                <a:lnTo>
                  <a:pt x="1064" y="414"/>
                </a:lnTo>
                <a:lnTo>
                  <a:pt x="1062" y="416"/>
                </a:lnTo>
                <a:lnTo>
                  <a:pt x="1057" y="420"/>
                </a:lnTo>
                <a:lnTo>
                  <a:pt x="1057" y="420"/>
                </a:lnTo>
                <a:lnTo>
                  <a:pt x="1044" y="425"/>
                </a:lnTo>
                <a:lnTo>
                  <a:pt x="1040" y="427"/>
                </a:lnTo>
                <a:lnTo>
                  <a:pt x="1037" y="429"/>
                </a:lnTo>
                <a:lnTo>
                  <a:pt x="1037" y="429"/>
                </a:lnTo>
                <a:lnTo>
                  <a:pt x="1036" y="432"/>
                </a:lnTo>
                <a:lnTo>
                  <a:pt x="1036" y="437"/>
                </a:lnTo>
                <a:lnTo>
                  <a:pt x="1035" y="442"/>
                </a:lnTo>
                <a:lnTo>
                  <a:pt x="1034" y="445"/>
                </a:lnTo>
                <a:lnTo>
                  <a:pt x="1034" y="445"/>
                </a:lnTo>
                <a:lnTo>
                  <a:pt x="1034" y="448"/>
                </a:lnTo>
                <a:lnTo>
                  <a:pt x="1034" y="449"/>
                </a:lnTo>
                <a:lnTo>
                  <a:pt x="1034" y="451"/>
                </a:lnTo>
                <a:lnTo>
                  <a:pt x="1034" y="453"/>
                </a:lnTo>
                <a:lnTo>
                  <a:pt x="1034" y="454"/>
                </a:lnTo>
                <a:lnTo>
                  <a:pt x="1028" y="459"/>
                </a:lnTo>
                <a:lnTo>
                  <a:pt x="1028" y="459"/>
                </a:lnTo>
                <a:lnTo>
                  <a:pt x="1020" y="462"/>
                </a:lnTo>
                <a:lnTo>
                  <a:pt x="1017" y="465"/>
                </a:lnTo>
                <a:lnTo>
                  <a:pt x="1011" y="472"/>
                </a:lnTo>
                <a:lnTo>
                  <a:pt x="1011" y="472"/>
                </a:lnTo>
                <a:lnTo>
                  <a:pt x="997" y="483"/>
                </a:lnTo>
                <a:lnTo>
                  <a:pt x="972" y="504"/>
                </a:lnTo>
                <a:lnTo>
                  <a:pt x="936" y="531"/>
                </a:lnTo>
                <a:lnTo>
                  <a:pt x="936" y="531"/>
                </a:lnTo>
                <a:lnTo>
                  <a:pt x="936" y="500"/>
                </a:lnTo>
                <a:lnTo>
                  <a:pt x="936" y="477"/>
                </a:lnTo>
                <a:lnTo>
                  <a:pt x="936" y="462"/>
                </a:lnTo>
                <a:lnTo>
                  <a:pt x="936" y="462"/>
                </a:lnTo>
                <a:lnTo>
                  <a:pt x="936" y="457"/>
                </a:lnTo>
                <a:lnTo>
                  <a:pt x="936" y="455"/>
                </a:lnTo>
                <a:lnTo>
                  <a:pt x="940" y="448"/>
                </a:lnTo>
                <a:lnTo>
                  <a:pt x="944" y="438"/>
                </a:lnTo>
                <a:lnTo>
                  <a:pt x="945" y="429"/>
                </a:lnTo>
                <a:lnTo>
                  <a:pt x="946" y="420"/>
                </a:lnTo>
                <a:lnTo>
                  <a:pt x="946" y="420"/>
                </a:lnTo>
                <a:lnTo>
                  <a:pt x="946" y="407"/>
                </a:lnTo>
                <a:lnTo>
                  <a:pt x="945" y="396"/>
                </a:lnTo>
                <a:lnTo>
                  <a:pt x="942" y="376"/>
                </a:lnTo>
                <a:lnTo>
                  <a:pt x="936" y="348"/>
                </a:lnTo>
                <a:lnTo>
                  <a:pt x="936" y="348"/>
                </a:lnTo>
                <a:lnTo>
                  <a:pt x="934" y="334"/>
                </a:lnTo>
                <a:lnTo>
                  <a:pt x="928" y="314"/>
                </a:lnTo>
                <a:lnTo>
                  <a:pt x="924" y="304"/>
                </a:lnTo>
                <a:lnTo>
                  <a:pt x="919" y="294"/>
                </a:lnTo>
                <a:lnTo>
                  <a:pt x="913" y="286"/>
                </a:lnTo>
                <a:lnTo>
                  <a:pt x="907" y="279"/>
                </a:lnTo>
                <a:lnTo>
                  <a:pt x="907" y="279"/>
                </a:lnTo>
                <a:lnTo>
                  <a:pt x="900" y="275"/>
                </a:lnTo>
                <a:lnTo>
                  <a:pt x="891" y="271"/>
                </a:lnTo>
                <a:lnTo>
                  <a:pt x="875" y="265"/>
                </a:lnTo>
                <a:lnTo>
                  <a:pt x="862" y="261"/>
                </a:lnTo>
                <a:lnTo>
                  <a:pt x="855" y="260"/>
                </a:lnTo>
                <a:lnTo>
                  <a:pt x="855" y="260"/>
                </a:lnTo>
                <a:lnTo>
                  <a:pt x="844" y="258"/>
                </a:lnTo>
                <a:lnTo>
                  <a:pt x="823" y="251"/>
                </a:lnTo>
                <a:lnTo>
                  <a:pt x="796" y="243"/>
                </a:lnTo>
                <a:lnTo>
                  <a:pt x="777" y="237"/>
                </a:lnTo>
                <a:lnTo>
                  <a:pt x="777" y="237"/>
                </a:lnTo>
                <a:lnTo>
                  <a:pt x="780" y="233"/>
                </a:lnTo>
                <a:lnTo>
                  <a:pt x="784" y="228"/>
                </a:lnTo>
                <a:lnTo>
                  <a:pt x="789" y="222"/>
                </a:lnTo>
                <a:lnTo>
                  <a:pt x="792" y="215"/>
                </a:lnTo>
                <a:lnTo>
                  <a:pt x="797" y="204"/>
                </a:lnTo>
                <a:lnTo>
                  <a:pt x="801" y="192"/>
                </a:lnTo>
                <a:lnTo>
                  <a:pt x="802" y="178"/>
                </a:lnTo>
                <a:lnTo>
                  <a:pt x="802" y="178"/>
                </a:lnTo>
                <a:lnTo>
                  <a:pt x="805" y="154"/>
                </a:lnTo>
                <a:lnTo>
                  <a:pt x="806" y="144"/>
                </a:lnTo>
                <a:lnTo>
                  <a:pt x="805" y="134"/>
                </a:lnTo>
                <a:lnTo>
                  <a:pt x="802" y="125"/>
                </a:lnTo>
                <a:lnTo>
                  <a:pt x="799" y="112"/>
                </a:lnTo>
                <a:lnTo>
                  <a:pt x="790" y="97"/>
                </a:lnTo>
                <a:lnTo>
                  <a:pt x="780" y="77"/>
                </a:lnTo>
                <a:lnTo>
                  <a:pt x="780" y="77"/>
                </a:lnTo>
                <a:lnTo>
                  <a:pt x="768" y="56"/>
                </a:lnTo>
                <a:lnTo>
                  <a:pt x="757" y="42"/>
                </a:lnTo>
                <a:lnTo>
                  <a:pt x="747" y="30"/>
                </a:lnTo>
                <a:lnTo>
                  <a:pt x="739" y="21"/>
                </a:lnTo>
                <a:lnTo>
                  <a:pt x="729" y="15"/>
                </a:lnTo>
                <a:lnTo>
                  <a:pt x="719" y="11"/>
                </a:lnTo>
                <a:lnTo>
                  <a:pt x="708" y="8"/>
                </a:lnTo>
                <a:lnTo>
                  <a:pt x="695" y="5"/>
                </a:lnTo>
                <a:lnTo>
                  <a:pt x="695" y="5"/>
                </a:lnTo>
                <a:lnTo>
                  <a:pt x="671" y="2"/>
                </a:lnTo>
                <a:lnTo>
                  <a:pt x="655" y="0"/>
                </a:lnTo>
                <a:lnTo>
                  <a:pt x="646" y="2"/>
                </a:lnTo>
                <a:lnTo>
                  <a:pt x="643" y="2"/>
                </a:lnTo>
                <a:lnTo>
                  <a:pt x="643" y="2"/>
                </a:lnTo>
                <a:lnTo>
                  <a:pt x="638" y="0"/>
                </a:lnTo>
                <a:lnTo>
                  <a:pt x="632" y="0"/>
                </a:lnTo>
                <a:lnTo>
                  <a:pt x="624" y="3"/>
                </a:lnTo>
                <a:lnTo>
                  <a:pt x="615" y="6"/>
                </a:lnTo>
                <a:lnTo>
                  <a:pt x="605" y="14"/>
                </a:lnTo>
                <a:lnTo>
                  <a:pt x="600" y="19"/>
                </a:lnTo>
                <a:lnTo>
                  <a:pt x="595" y="25"/>
                </a:lnTo>
                <a:lnTo>
                  <a:pt x="589" y="32"/>
                </a:lnTo>
                <a:lnTo>
                  <a:pt x="584" y="41"/>
                </a:lnTo>
                <a:lnTo>
                  <a:pt x="584" y="41"/>
                </a:lnTo>
                <a:lnTo>
                  <a:pt x="568" y="71"/>
                </a:lnTo>
                <a:lnTo>
                  <a:pt x="558" y="91"/>
                </a:lnTo>
                <a:lnTo>
                  <a:pt x="556" y="99"/>
                </a:lnTo>
                <a:lnTo>
                  <a:pt x="554" y="108"/>
                </a:lnTo>
                <a:lnTo>
                  <a:pt x="551" y="130"/>
                </a:lnTo>
                <a:lnTo>
                  <a:pt x="551" y="130"/>
                </a:lnTo>
                <a:lnTo>
                  <a:pt x="549" y="154"/>
                </a:lnTo>
                <a:lnTo>
                  <a:pt x="545" y="176"/>
                </a:lnTo>
                <a:lnTo>
                  <a:pt x="545" y="187"/>
                </a:lnTo>
                <a:lnTo>
                  <a:pt x="545" y="198"/>
                </a:lnTo>
                <a:lnTo>
                  <a:pt x="547" y="210"/>
                </a:lnTo>
                <a:lnTo>
                  <a:pt x="551" y="223"/>
                </a:lnTo>
                <a:lnTo>
                  <a:pt x="551" y="223"/>
                </a:lnTo>
                <a:lnTo>
                  <a:pt x="560" y="245"/>
                </a:lnTo>
                <a:lnTo>
                  <a:pt x="566" y="258"/>
                </a:lnTo>
                <a:lnTo>
                  <a:pt x="569" y="262"/>
                </a:lnTo>
                <a:lnTo>
                  <a:pt x="571" y="262"/>
                </a:lnTo>
                <a:lnTo>
                  <a:pt x="578" y="247"/>
                </a:lnTo>
                <a:lnTo>
                  <a:pt x="588" y="256"/>
                </a:lnTo>
                <a:lnTo>
                  <a:pt x="597" y="233"/>
                </a:lnTo>
                <a:lnTo>
                  <a:pt x="610" y="247"/>
                </a:lnTo>
                <a:lnTo>
                  <a:pt x="617" y="231"/>
                </a:lnTo>
                <a:lnTo>
                  <a:pt x="629" y="262"/>
                </a:lnTo>
                <a:lnTo>
                  <a:pt x="629" y="262"/>
                </a:lnTo>
                <a:lnTo>
                  <a:pt x="624" y="266"/>
                </a:lnTo>
                <a:lnTo>
                  <a:pt x="613" y="271"/>
                </a:lnTo>
                <a:lnTo>
                  <a:pt x="594" y="279"/>
                </a:lnTo>
                <a:lnTo>
                  <a:pt x="594" y="279"/>
                </a:lnTo>
                <a:lnTo>
                  <a:pt x="580" y="284"/>
                </a:lnTo>
                <a:lnTo>
                  <a:pt x="565" y="289"/>
                </a:lnTo>
                <a:lnTo>
                  <a:pt x="530" y="299"/>
                </a:lnTo>
                <a:lnTo>
                  <a:pt x="515" y="304"/>
                </a:lnTo>
                <a:lnTo>
                  <a:pt x="500" y="310"/>
                </a:lnTo>
                <a:lnTo>
                  <a:pt x="488" y="317"/>
                </a:lnTo>
                <a:lnTo>
                  <a:pt x="483" y="321"/>
                </a:lnTo>
                <a:lnTo>
                  <a:pt x="479" y="325"/>
                </a:lnTo>
                <a:lnTo>
                  <a:pt x="479" y="325"/>
                </a:lnTo>
                <a:lnTo>
                  <a:pt x="473" y="333"/>
                </a:lnTo>
                <a:lnTo>
                  <a:pt x="466" y="340"/>
                </a:lnTo>
                <a:lnTo>
                  <a:pt x="449" y="355"/>
                </a:lnTo>
                <a:lnTo>
                  <a:pt x="430" y="371"/>
                </a:lnTo>
                <a:lnTo>
                  <a:pt x="444" y="383"/>
                </a:lnTo>
                <a:lnTo>
                  <a:pt x="444" y="383"/>
                </a:lnTo>
                <a:lnTo>
                  <a:pt x="434" y="398"/>
                </a:lnTo>
                <a:lnTo>
                  <a:pt x="410" y="431"/>
                </a:lnTo>
                <a:lnTo>
                  <a:pt x="396" y="449"/>
                </a:lnTo>
                <a:lnTo>
                  <a:pt x="382" y="466"/>
                </a:lnTo>
                <a:lnTo>
                  <a:pt x="370" y="479"/>
                </a:lnTo>
                <a:lnTo>
                  <a:pt x="363" y="484"/>
                </a:lnTo>
                <a:lnTo>
                  <a:pt x="360" y="488"/>
                </a:lnTo>
                <a:lnTo>
                  <a:pt x="360" y="488"/>
                </a:lnTo>
                <a:lnTo>
                  <a:pt x="326" y="504"/>
                </a:lnTo>
                <a:lnTo>
                  <a:pt x="276" y="527"/>
                </a:lnTo>
                <a:lnTo>
                  <a:pt x="210" y="556"/>
                </a:lnTo>
                <a:lnTo>
                  <a:pt x="183" y="533"/>
                </a:lnTo>
                <a:lnTo>
                  <a:pt x="183" y="533"/>
                </a:lnTo>
                <a:lnTo>
                  <a:pt x="184" y="532"/>
                </a:lnTo>
                <a:lnTo>
                  <a:pt x="184" y="529"/>
                </a:lnTo>
                <a:lnTo>
                  <a:pt x="184" y="527"/>
                </a:lnTo>
                <a:lnTo>
                  <a:pt x="183" y="526"/>
                </a:lnTo>
                <a:lnTo>
                  <a:pt x="181" y="523"/>
                </a:lnTo>
                <a:lnTo>
                  <a:pt x="177" y="521"/>
                </a:lnTo>
                <a:lnTo>
                  <a:pt x="177" y="521"/>
                </a:lnTo>
                <a:lnTo>
                  <a:pt x="172" y="518"/>
                </a:lnTo>
                <a:lnTo>
                  <a:pt x="170" y="516"/>
                </a:lnTo>
                <a:lnTo>
                  <a:pt x="164" y="510"/>
                </a:lnTo>
                <a:lnTo>
                  <a:pt x="160" y="509"/>
                </a:lnTo>
                <a:lnTo>
                  <a:pt x="155" y="506"/>
                </a:lnTo>
                <a:lnTo>
                  <a:pt x="149" y="505"/>
                </a:lnTo>
                <a:lnTo>
                  <a:pt x="140" y="504"/>
                </a:lnTo>
                <a:lnTo>
                  <a:pt x="140" y="504"/>
                </a:lnTo>
                <a:lnTo>
                  <a:pt x="133" y="505"/>
                </a:lnTo>
                <a:lnTo>
                  <a:pt x="127" y="507"/>
                </a:lnTo>
                <a:lnTo>
                  <a:pt x="123" y="511"/>
                </a:lnTo>
                <a:lnTo>
                  <a:pt x="121" y="516"/>
                </a:lnTo>
                <a:lnTo>
                  <a:pt x="121" y="522"/>
                </a:lnTo>
                <a:lnTo>
                  <a:pt x="121" y="526"/>
                </a:lnTo>
                <a:lnTo>
                  <a:pt x="121" y="531"/>
                </a:lnTo>
                <a:lnTo>
                  <a:pt x="101" y="531"/>
                </a:lnTo>
                <a:lnTo>
                  <a:pt x="101" y="531"/>
                </a:lnTo>
                <a:lnTo>
                  <a:pt x="103" y="529"/>
                </a:lnTo>
                <a:lnTo>
                  <a:pt x="104" y="528"/>
                </a:lnTo>
                <a:lnTo>
                  <a:pt x="100" y="528"/>
                </a:lnTo>
                <a:lnTo>
                  <a:pt x="86" y="531"/>
                </a:lnTo>
                <a:lnTo>
                  <a:pt x="86" y="531"/>
                </a:lnTo>
                <a:lnTo>
                  <a:pt x="68" y="534"/>
                </a:lnTo>
                <a:lnTo>
                  <a:pt x="57" y="539"/>
                </a:lnTo>
                <a:lnTo>
                  <a:pt x="50" y="543"/>
                </a:lnTo>
                <a:lnTo>
                  <a:pt x="43" y="546"/>
                </a:lnTo>
                <a:lnTo>
                  <a:pt x="43" y="546"/>
                </a:lnTo>
                <a:lnTo>
                  <a:pt x="37" y="548"/>
                </a:lnTo>
                <a:lnTo>
                  <a:pt x="33" y="549"/>
                </a:lnTo>
                <a:lnTo>
                  <a:pt x="28" y="550"/>
                </a:lnTo>
                <a:lnTo>
                  <a:pt x="23" y="556"/>
                </a:lnTo>
                <a:lnTo>
                  <a:pt x="23" y="556"/>
                </a:lnTo>
                <a:lnTo>
                  <a:pt x="18" y="563"/>
                </a:lnTo>
                <a:lnTo>
                  <a:pt x="16" y="570"/>
                </a:lnTo>
                <a:lnTo>
                  <a:pt x="16" y="576"/>
                </a:lnTo>
                <a:lnTo>
                  <a:pt x="17" y="579"/>
                </a:lnTo>
                <a:lnTo>
                  <a:pt x="17" y="579"/>
                </a:lnTo>
                <a:lnTo>
                  <a:pt x="20" y="589"/>
                </a:lnTo>
                <a:lnTo>
                  <a:pt x="20" y="599"/>
                </a:lnTo>
                <a:lnTo>
                  <a:pt x="20" y="599"/>
                </a:lnTo>
                <a:lnTo>
                  <a:pt x="21" y="601"/>
                </a:lnTo>
                <a:lnTo>
                  <a:pt x="23" y="605"/>
                </a:lnTo>
                <a:lnTo>
                  <a:pt x="28" y="607"/>
                </a:lnTo>
                <a:lnTo>
                  <a:pt x="33" y="609"/>
                </a:lnTo>
                <a:lnTo>
                  <a:pt x="33" y="609"/>
                </a:lnTo>
                <a:close/>
                <a:moveTo>
                  <a:pt x="529" y="472"/>
                </a:moveTo>
                <a:lnTo>
                  <a:pt x="529" y="472"/>
                </a:lnTo>
                <a:lnTo>
                  <a:pt x="529" y="484"/>
                </a:lnTo>
                <a:lnTo>
                  <a:pt x="530" y="495"/>
                </a:lnTo>
                <a:lnTo>
                  <a:pt x="532" y="504"/>
                </a:lnTo>
                <a:lnTo>
                  <a:pt x="532" y="504"/>
                </a:lnTo>
                <a:lnTo>
                  <a:pt x="540" y="524"/>
                </a:lnTo>
                <a:lnTo>
                  <a:pt x="544" y="534"/>
                </a:lnTo>
                <a:lnTo>
                  <a:pt x="545" y="538"/>
                </a:lnTo>
                <a:lnTo>
                  <a:pt x="545" y="540"/>
                </a:lnTo>
                <a:lnTo>
                  <a:pt x="545" y="540"/>
                </a:lnTo>
                <a:lnTo>
                  <a:pt x="545" y="548"/>
                </a:lnTo>
                <a:lnTo>
                  <a:pt x="546" y="559"/>
                </a:lnTo>
                <a:lnTo>
                  <a:pt x="549" y="572"/>
                </a:lnTo>
                <a:lnTo>
                  <a:pt x="549" y="572"/>
                </a:lnTo>
                <a:lnTo>
                  <a:pt x="539" y="573"/>
                </a:lnTo>
                <a:lnTo>
                  <a:pt x="526" y="576"/>
                </a:lnTo>
                <a:lnTo>
                  <a:pt x="526" y="576"/>
                </a:lnTo>
                <a:lnTo>
                  <a:pt x="505" y="577"/>
                </a:lnTo>
                <a:lnTo>
                  <a:pt x="463" y="577"/>
                </a:lnTo>
                <a:lnTo>
                  <a:pt x="405" y="576"/>
                </a:lnTo>
                <a:lnTo>
                  <a:pt x="382" y="572"/>
                </a:lnTo>
                <a:lnTo>
                  <a:pt x="382" y="572"/>
                </a:lnTo>
                <a:lnTo>
                  <a:pt x="421" y="550"/>
                </a:lnTo>
                <a:lnTo>
                  <a:pt x="451" y="532"/>
                </a:lnTo>
                <a:lnTo>
                  <a:pt x="473" y="517"/>
                </a:lnTo>
                <a:lnTo>
                  <a:pt x="473" y="517"/>
                </a:lnTo>
                <a:lnTo>
                  <a:pt x="508" y="489"/>
                </a:lnTo>
                <a:lnTo>
                  <a:pt x="529" y="472"/>
                </a:lnTo>
                <a:lnTo>
                  <a:pt x="529" y="472"/>
                </a:lnTo>
                <a:close/>
                <a:moveTo>
                  <a:pt x="418" y="1173"/>
                </a:moveTo>
                <a:lnTo>
                  <a:pt x="469" y="1457"/>
                </a:lnTo>
                <a:lnTo>
                  <a:pt x="469" y="1457"/>
                </a:lnTo>
                <a:lnTo>
                  <a:pt x="465" y="1458"/>
                </a:lnTo>
                <a:lnTo>
                  <a:pt x="457" y="1459"/>
                </a:lnTo>
                <a:lnTo>
                  <a:pt x="457" y="1459"/>
                </a:lnTo>
                <a:lnTo>
                  <a:pt x="454" y="1462"/>
                </a:lnTo>
                <a:lnTo>
                  <a:pt x="451" y="1464"/>
                </a:lnTo>
                <a:lnTo>
                  <a:pt x="448" y="1469"/>
                </a:lnTo>
                <a:lnTo>
                  <a:pt x="448" y="1469"/>
                </a:lnTo>
                <a:lnTo>
                  <a:pt x="440" y="1470"/>
                </a:lnTo>
                <a:lnTo>
                  <a:pt x="433" y="1470"/>
                </a:lnTo>
                <a:lnTo>
                  <a:pt x="424" y="1469"/>
                </a:lnTo>
                <a:lnTo>
                  <a:pt x="424" y="1469"/>
                </a:lnTo>
                <a:lnTo>
                  <a:pt x="395" y="1467"/>
                </a:lnTo>
                <a:lnTo>
                  <a:pt x="382" y="1463"/>
                </a:lnTo>
                <a:lnTo>
                  <a:pt x="382" y="1463"/>
                </a:lnTo>
                <a:lnTo>
                  <a:pt x="382" y="1464"/>
                </a:lnTo>
                <a:lnTo>
                  <a:pt x="380" y="1466"/>
                </a:lnTo>
                <a:lnTo>
                  <a:pt x="379" y="1463"/>
                </a:lnTo>
                <a:lnTo>
                  <a:pt x="379" y="1453"/>
                </a:lnTo>
                <a:lnTo>
                  <a:pt x="379" y="1453"/>
                </a:lnTo>
                <a:lnTo>
                  <a:pt x="378" y="1428"/>
                </a:lnTo>
                <a:lnTo>
                  <a:pt x="376" y="1387"/>
                </a:lnTo>
                <a:lnTo>
                  <a:pt x="374" y="1344"/>
                </a:lnTo>
                <a:lnTo>
                  <a:pt x="374" y="1324"/>
                </a:lnTo>
                <a:lnTo>
                  <a:pt x="376" y="1307"/>
                </a:lnTo>
                <a:lnTo>
                  <a:pt x="376" y="1307"/>
                </a:lnTo>
                <a:lnTo>
                  <a:pt x="385" y="1225"/>
                </a:lnTo>
                <a:lnTo>
                  <a:pt x="385" y="1225"/>
                </a:lnTo>
                <a:lnTo>
                  <a:pt x="387" y="1218"/>
                </a:lnTo>
                <a:lnTo>
                  <a:pt x="389" y="1213"/>
                </a:lnTo>
                <a:lnTo>
                  <a:pt x="391" y="1208"/>
                </a:lnTo>
                <a:lnTo>
                  <a:pt x="405" y="1199"/>
                </a:lnTo>
                <a:lnTo>
                  <a:pt x="418" y="1173"/>
                </a:lnTo>
                <a:close/>
                <a:moveTo>
                  <a:pt x="382" y="1489"/>
                </a:moveTo>
                <a:lnTo>
                  <a:pt x="382" y="1489"/>
                </a:lnTo>
                <a:lnTo>
                  <a:pt x="389" y="1494"/>
                </a:lnTo>
                <a:lnTo>
                  <a:pt x="396" y="1496"/>
                </a:lnTo>
                <a:lnTo>
                  <a:pt x="399" y="1496"/>
                </a:lnTo>
                <a:lnTo>
                  <a:pt x="401" y="1496"/>
                </a:lnTo>
                <a:lnTo>
                  <a:pt x="401" y="1496"/>
                </a:lnTo>
                <a:lnTo>
                  <a:pt x="406" y="1494"/>
                </a:lnTo>
                <a:lnTo>
                  <a:pt x="410" y="1492"/>
                </a:lnTo>
                <a:lnTo>
                  <a:pt x="413" y="1490"/>
                </a:lnTo>
                <a:lnTo>
                  <a:pt x="418" y="1489"/>
                </a:lnTo>
                <a:lnTo>
                  <a:pt x="463" y="1489"/>
                </a:lnTo>
                <a:lnTo>
                  <a:pt x="463" y="1489"/>
                </a:lnTo>
                <a:lnTo>
                  <a:pt x="463" y="1492"/>
                </a:lnTo>
                <a:lnTo>
                  <a:pt x="465" y="1496"/>
                </a:lnTo>
                <a:lnTo>
                  <a:pt x="467" y="1498"/>
                </a:lnTo>
                <a:lnTo>
                  <a:pt x="467" y="1498"/>
                </a:lnTo>
                <a:lnTo>
                  <a:pt x="471" y="1501"/>
                </a:lnTo>
                <a:lnTo>
                  <a:pt x="476" y="1503"/>
                </a:lnTo>
                <a:lnTo>
                  <a:pt x="483" y="1506"/>
                </a:lnTo>
                <a:lnTo>
                  <a:pt x="483" y="1506"/>
                </a:lnTo>
                <a:lnTo>
                  <a:pt x="483" y="1557"/>
                </a:lnTo>
                <a:lnTo>
                  <a:pt x="482" y="1611"/>
                </a:lnTo>
                <a:lnTo>
                  <a:pt x="479" y="1673"/>
                </a:lnTo>
                <a:lnTo>
                  <a:pt x="477" y="1704"/>
                </a:lnTo>
                <a:lnTo>
                  <a:pt x="473" y="1735"/>
                </a:lnTo>
                <a:lnTo>
                  <a:pt x="469" y="1764"/>
                </a:lnTo>
                <a:lnTo>
                  <a:pt x="465" y="1791"/>
                </a:lnTo>
                <a:lnTo>
                  <a:pt x="458" y="1814"/>
                </a:lnTo>
                <a:lnTo>
                  <a:pt x="455" y="1824"/>
                </a:lnTo>
                <a:lnTo>
                  <a:pt x="451" y="1832"/>
                </a:lnTo>
                <a:lnTo>
                  <a:pt x="448" y="1840"/>
                </a:lnTo>
                <a:lnTo>
                  <a:pt x="444" y="1845"/>
                </a:lnTo>
                <a:lnTo>
                  <a:pt x="439" y="1849"/>
                </a:lnTo>
                <a:lnTo>
                  <a:pt x="434" y="1851"/>
                </a:lnTo>
                <a:lnTo>
                  <a:pt x="434" y="1851"/>
                </a:lnTo>
                <a:lnTo>
                  <a:pt x="429" y="1852"/>
                </a:lnTo>
                <a:lnTo>
                  <a:pt x="424" y="1849"/>
                </a:lnTo>
                <a:lnTo>
                  <a:pt x="421" y="1846"/>
                </a:lnTo>
                <a:lnTo>
                  <a:pt x="416" y="1840"/>
                </a:lnTo>
                <a:lnTo>
                  <a:pt x="412" y="1832"/>
                </a:lnTo>
                <a:lnTo>
                  <a:pt x="409" y="1824"/>
                </a:lnTo>
                <a:lnTo>
                  <a:pt x="401" y="1802"/>
                </a:lnTo>
                <a:lnTo>
                  <a:pt x="395" y="1775"/>
                </a:lnTo>
                <a:lnTo>
                  <a:pt x="390" y="1745"/>
                </a:lnTo>
                <a:lnTo>
                  <a:pt x="385" y="1712"/>
                </a:lnTo>
                <a:lnTo>
                  <a:pt x="382" y="1678"/>
                </a:lnTo>
                <a:lnTo>
                  <a:pt x="376" y="1609"/>
                </a:lnTo>
                <a:lnTo>
                  <a:pt x="372" y="1551"/>
                </a:lnTo>
                <a:lnTo>
                  <a:pt x="370" y="1492"/>
                </a:lnTo>
                <a:lnTo>
                  <a:pt x="382" y="1489"/>
                </a:lnTo>
                <a:close/>
                <a:moveTo>
                  <a:pt x="189" y="1453"/>
                </a:moveTo>
                <a:lnTo>
                  <a:pt x="189" y="1453"/>
                </a:lnTo>
                <a:lnTo>
                  <a:pt x="204" y="1463"/>
                </a:lnTo>
                <a:lnTo>
                  <a:pt x="215" y="1469"/>
                </a:lnTo>
                <a:lnTo>
                  <a:pt x="222" y="1473"/>
                </a:lnTo>
                <a:lnTo>
                  <a:pt x="222" y="1473"/>
                </a:lnTo>
                <a:lnTo>
                  <a:pt x="226" y="1473"/>
                </a:lnTo>
                <a:lnTo>
                  <a:pt x="229" y="1472"/>
                </a:lnTo>
                <a:lnTo>
                  <a:pt x="232" y="1470"/>
                </a:lnTo>
                <a:lnTo>
                  <a:pt x="235" y="1469"/>
                </a:lnTo>
                <a:lnTo>
                  <a:pt x="235" y="1469"/>
                </a:lnTo>
                <a:lnTo>
                  <a:pt x="237" y="1470"/>
                </a:lnTo>
                <a:lnTo>
                  <a:pt x="238" y="1472"/>
                </a:lnTo>
                <a:lnTo>
                  <a:pt x="240" y="1476"/>
                </a:lnTo>
                <a:lnTo>
                  <a:pt x="242" y="1483"/>
                </a:lnTo>
                <a:lnTo>
                  <a:pt x="242" y="1483"/>
                </a:lnTo>
                <a:lnTo>
                  <a:pt x="235" y="1529"/>
                </a:lnTo>
                <a:lnTo>
                  <a:pt x="235" y="1529"/>
                </a:lnTo>
                <a:lnTo>
                  <a:pt x="234" y="1535"/>
                </a:lnTo>
                <a:lnTo>
                  <a:pt x="234" y="1540"/>
                </a:lnTo>
                <a:lnTo>
                  <a:pt x="235" y="1545"/>
                </a:lnTo>
                <a:lnTo>
                  <a:pt x="235" y="1545"/>
                </a:lnTo>
                <a:lnTo>
                  <a:pt x="238" y="1548"/>
                </a:lnTo>
                <a:lnTo>
                  <a:pt x="240" y="1552"/>
                </a:lnTo>
                <a:lnTo>
                  <a:pt x="245" y="1554"/>
                </a:lnTo>
                <a:lnTo>
                  <a:pt x="245" y="1554"/>
                </a:lnTo>
                <a:lnTo>
                  <a:pt x="244" y="1569"/>
                </a:lnTo>
                <a:lnTo>
                  <a:pt x="240" y="1602"/>
                </a:lnTo>
                <a:lnTo>
                  <a:pt x="238" y="1619"/>
                </a:lnTo>
                <a:lnTo>
                  <a:pt x="233" y="1634"/>
                </a:lnTo>
                <a:lnTo>
                  <a:pt x="231" y="1640"/>
                </a:lnTo>
                <a:lnTo>
                  <a:pt x="228" y="1645"/>
                </a:lnTo>
                <a:lnTo>
                  <a:pt x="226" y="1648"/>
                </a:lnTo>
                <a:lnTo>
                  <a:pt x="222" y="1650"/>
                </a:lnTo>
                <a:lnTo>
                  <a:pt x="222" y="1650"/>
                </a:lnTo>
                <a:lnTo>
                  <a:pt x="221" y="1648"/>
                </a:lnTo>
                <a:lnTo>
                  <a:pt x="218" y="1647"/>
                </a:lnTo>
                <a:lnTo>
                  <a:pt x="216" y="1641"/>
                </a:lnTo>
                <a:lnTo>
                  <a:pt x="212" y="1631"/>
                </a:lnTo>
                <a:lnTo>
                  <a:pt x="210" y="1618"/>
                </a:lnTo>
                <a:lnTo>
                  <a:pt x="204" y="1587"/>
                </a:lnTo>
                <a:lnTo>
                  <a:pt x="199" y="1551"/>
                </a:lnTo>
                <a:lnTo>
                  <a:pt x="193" y="1484"/>
                </a:lnTo>
                <a:lnTo>
                  <a:pt x="189" y="1453"/>
                </a:lnTo>
                <a:lnTo>
                  <a:pt x="189" y="1453"/>
                </a:lnTo>
                <a:close/>
                <a:moveTo>
                  <a:pt x="232" y="1327"/>
                </a:moveTo>
                <a:lnTo>
                  <a:pt x="232" y="1327"/>
                </a:lnTo>
                <a:lnTo>
                  <a:pt x="183" y="1294"/>
                </a:lnTo>
                <a:lnTo>
                  <a:pt x="183" y="1294"/>
                </a:lnTo>
                <a:lnTo>
                  <a:pt x="183" y="1281"/>
                </a:lnTo>
                <a:lnTo>
                  <a:pt x="184" y="1270"/>
                </a:lnTo>
                <a:lnTo>
                  <a:pt x="187" y="1261"/>
                </a:lnTo>
                <a:lnTo>
                  <a:pt x="187" y="1261"/>
                </a:lnTo>
                <a:lnTo>
                  <a:pt x="199" y="1231"/>
                </a:lnTo>
                <a:lnTo>
                  <a:pt x="210" y="1208"/>
                </a:lnTo>
                <a:lnTo>
                  <a:pt x="249" y="1228"/>
                </a:lnTo>
                <a:lnTo>
                  <a:pt x="255" y="1297"/>
                </a:lnTo>
                <a:lnTo>
                  <a:pt x="255" y="1297"/>
                </a:lnTo>
                <a:lnTo>
                  <a:pt x="251" y="1314"/>
                </a:lnTo>
                <a:lnTo>
                  <a:pt x="249" y="1329"/>
                </a:lnTo>
                <a:lnTo>
                  <a:pt x="249" y="1329"/>
                </a:lnTo>
                <a:lnTo>
                  <a:pt x="248" y="1329"/>
                </a:lnTo>
                <a:lnTo>
                  <a:pt x="246" y="1328"/>
                </a:lnTo>
                <a:lnTo>
                  <a:pt x="243" y="1328"/>
                </a:lnTo>
                <a:lnTo>
                  <a:pt x="238" y="1328"/>
                </a:lnTo>
                <a:lnTo>
                  <a:pt x="234" y="1328"/>
                </a:lnTo>
                <a:lnTo>
                  <a:pt x="232" y="1327"/>
                </a:lnTo>
                <a:lnTo>
                  <a:pt x="232" y="1327"/>
                </a:lnTo>
                <a:close/>
                <a:moveTo>
                  <a:pt x="206" y="957"/>
                </a:moveTo>
                <a:lnTo>
                  <a:pt x="196" y="977"/>
                </a:lnTo>
                <a:lnTo>
                  <a:pt x="196" y="977"/>
                </a:lnTo>
                <a:lnTo>
                  <a:pt x="195" y="982"/>
                </a:lnTo>
                <a:lnTo>
                  <a:pt x="189" y="1000"/>
                </a:lnTo>
                <a:lnTo>
                  <a:pt x="189" y="1000"/>
                </a:lnTo>
                <a:lnTo>
                  <a:pt x="184" y="1013"/>
                </a:lnTo>
                <a:lnTo>
                  <a:pt x="184" y="1013"/>
                </a:lnTo>
                <a:lnTo>
                  <a:pt x="179" y="1039"/>
                </a:lnTo>
                <a:lnTo>
                  <a:pt x="179" y="1039"/>
                </a:lnTo>
                <a:lnTo>
                  <a:pt x="178" y="1051"/>
                </a:lnTo>
                <a:lnTo>
                  <a:pt x="177" y="1066"/>
                </a:lnTo>
                <a:lnTo>
                  <a:pt x="177" y="1096"/>
                </a:lnTo>
                <a:lnTo>
                  <a:pt x="177" y="1130"/>
                </a:lnTo>
                <a:lnTo>
                  <a:pt x="177" y="1130"/>
                </a:lnTo>
                <a:lnTo>
                  <a:pt x="172" y="1134"/>
                </a:lnTo>
                <a:lnTo>
                  <a:pt x="164" y="1144"/>
                </a:lnTo>
                <a:lnTo>
                  <a:pt x="164" y="1144"/>
                </a:lnTo>
                <a:lnTo>
                  <a:pt x="160" y="1149"/>
                </a:lnTo>
                <a:lnTo>
                  <a:pt x="160" y="1149"/>
                </a:lnTo>
                <a:lnTo>
                  <a:pt x="157" y="1153"/>
                </a:lnTo>
                <a:lnTo>
                  <a:pt x="154" y="1167"/>
                </a:lnTo>
                <a:lnTo>
                  <a:pt x="154" y="1167"/>
                </a:lnTo>
                <a:lnTo>
                  <a:pt x="151" y="1178"/>
                </a:lnTo>
                <a:lnTo>
                  <a:pt x="149" y="1192"/>
                </a:lnTo>
                <a:lnTo>
                  <a:pt x="145" y="1231"/>
                </a:lnTo>
                <a:lnTo>
                  <a:pt x="140" y="1280"/>
                </a:lnTo>
                <a:lnTo>
                  <a:pt x="131" y="1277"/>
                </a:lnTo>
                <a:lnTo>
                  <a:pt x="148" y="945"/>
                </a:lnTo>
                <a:lnTo>
                  <a:pt x="148" y="945"/>
                </a:lnTo>
                <a:lnTo>
                  <a:pt x="153" y="947"/>
                </a:lnTo>
                <a:lnTo>
                  <a:pt x="156" y="950"/>
                </a:lnTo>
                <a:lnTo>
                  <a:pt x="160" y="951"/>
                </a:lnTo>
                <a:lnTo>
                  <a:pt x="160" y="951"/>
                </a:lnTo>
                <a:lnTo>
                  <a:pt x="172" y="952"/>
                </a:lnTo>
                <a:lnTo>
                  <a:pt x="179" y="955"/>
                </a:lnTo>
                <a:lnTo>
                  <a:pt x="206" y="957"/>
                </a:lnTo>
                <a:close/>
                <a:moveTo>
                  <a:pt x="118" y="1290"/>
                </a:moveTo>
                <a:lnTo>
                  <a:pt x="144" y="1329"/>
                </a:lnTo>
                <a:lnTo>
                  <a:pt x="128" y="1329"/>
                </a:lnTo>
                <a:lnTo>
                  <a:pt x="72" y="1297"/>
                </a:lnTo>
                <a:lnTo>
                  <a:pt x="56" y="1284"/>
                </a:lnTo>
                <a:lnTo>
                  <a:pt x="118" y="1290"/>
                </a:lnTo>
                <a:close/>
                <a:moveTo>
                  <a:pt x="327" y="1006"/>
                </a:moveTo>
                <a:lnTo>
                  <a:pt x="352" y="1010"/>
                </a:lnTo>
                <a:lnTo>
                  <a:pt x="339" y="1052"/>
                </a:lnTo>
                <a:lnTo>
                  <a:pt x="327" y="1046"/>
                </a:lnTo>
                <a:lnTo>
                  <a:pt x="327" y="100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5208DAB6-B140-413B-BBCF-FCF959E3A6E7}"/>
              </a:ext>
            </a:extLst>
          </p:cNvPr>
          <p:cNvSpPr>
            <a:spLocks noEditPoints="1"/>
          </p:cNvSpPr>
          <p:nvPr/>
        </p:nvSpPr>
        <p:spPr bwMode="auto">
          <a:xfrm>
            <a:off x="4506628" y="654075"/>
            <a:ext cx="877030" cy="1764627"/>
          </a:xfrm>
          <a:custGeom>
            <a:avLst/>
            <a:gdLst>
              <a:gd name="T0" fmla="*/ 66 w 664"/>
              <a:gd name="T1" fmla="*/ 243 h 1336"/>
              <a:gd name="T2" fmla="*/ 29 w 664"/>
              <a:gd name="T3" fmla="*/ 432 h 1336"/>
              <a:gd name="T4" fmla="*/ 60 w 664"/>
              <a:gd name="T5" fmla="*/ 658 h 1336"/>
              <a:gd name="T6" fmla="*/ 39 w 664"/>
              <a:gd name="T7" fmla="*/ 1018 h 1336"/>
              <a:gd name="T8" fmla="*/ 25 w 664"/>
              <a:gd name="T9" fmla="*/ 1219 h 1336"/>
              <a:gd name="T10" fmla="*/ 58 w 664"/>
              <a:gd name="T11" fmla="*/ 1275 h 1336"/>
              <a:gd name="T12" fmla="*/ 150 w 664"/>
              <a:gd name="T13" fmla="*/ 1246 h 1336"/>
              <a:gd name="T14" fmla="*/ 132 w 664"/>
              <a:gd name="T15" fmla="*/ 1212 h 1336"/>
              <a:gd name="T16" fmla="*/ 143 w 664"/>
              <a:gd name="T17" fmla="*/ 1017 h 1336"/>
              <a:gd name="T18" fmla="*/ 200 w 664"/>
              <a:gd name="T19" fmla="*/ 819 h 1336"/>
              <a:gd name="T20" fmla="*/ 164 w 664"/>
              <a:gd name="T21" fmla="*/ 1151 h 1336"/>
              <a:gd name="T22" fmla="*/ 192 w 664"/>
              <a:gd name="T23" fmla="*/ 1183 h 1336"/>
              <a:gd name="T24" fmla="*/ 161 w 664"/>
              <a:gd name="T25" fmla="*/ 1268 h 1336"/>
              <a:gd name="T26" fmla="*/ 225 w 664"/>
              <a:gd name="T27" fmla="*/ 1290 h 1336"/>
              <a:gd name="T28" fmla="*/ 295 w 664"/>
              <a:gd name="T29" fmla="*/ 1250 h 1336"/>
              <a:gd name="T30" fmla="*/ 293 w 664"/>
              <a:gd name="T31" fmla="*/ 1207 h 1336"/>
              <a:gd name="T32" fmla="*/ 382 w 664"/>
              <a:gd name="T33" fmla="*/ 1335 h 1336"/>
              <a:gd name="T34" fmla="*/ 450 w 664"/>
              <a:gd name="T35" fmla="*/ 1262 h 1336"/>
              <a:gd name="T36" fmla="*/ 505 w 664"/>
              <a:gd name="T37" fmla="*/ 1109 h 1336"/>
              <a:gd name="T38" fmla="*/ 559 w 664"/>
              <a:gd name="T39" fmla="*/ 1183 h 1336"/>
              <a:gd name="T40" fmla="*/ 642 w 664"/>
              <a:gd name="T41" fmla="*/ 1186 h 1336"/>
              <a:gd name="T42" fmla="*/ 646 w 664"/>
              <a:gd name="T43" fmla="*/ 1055 h 1336"/>
              <a:gd name="T44" fmla="*/ 549 w 664"/>
              <a:gd name="T45" fmla="*/ 812 h 1336"/>
              <a:gd name="T46" fmla="*/ 517 w 664"/>
              <a:gd name="T47" fmla="*/ 736 h 1336"/>
              <a:gd name="T48" fmla="*/ 598 w 664"/>
              <a:gd name="T49" fmla="*/ 633 h 1336"/>
              <a:gd name="T50" fmla="*/ 553 w 664"/>
              <a:gd name="T51" fmla="*/ 516 h 1336"/>
              <a:gd name="T52" fmla="*/ 523 w 664"/>
              <a:gd name="T53" fmla="*/ 416 h 1336"/>
              <a:gd name="T54" fmla="*/ 609 w 664"/>
              <a:gd name="T55" fmla="*/ 438 h 1336"/>
              <a:gd name="T56" fmla="*/ 643 w 664"/>
              <a:gd name="T57" fmla="*/ 438 h 1336"/>
              <a:gd name="T58" fmla="*/ 625 w 664"/>
              <a:gd name="T59" fmla="*/ 398 h 1336"/>
              <a:gd name="T60" fmla="*/ 583 w 664"/>
              <a:gd name="T61" fmla="*/ 360 h 1336"/>
              <a:gd name="T62" fmla="*/ 464 w 664"/>
              <a:gd name="T63" fmla="*/ 339 h 1336"/>
              <a:gd name="T64" fmla="*/ 349 w 664"/>
              <a:gd name="T65" fmla="*/ 238 h 1336"/>
              <a:gd name="T66" fmla="*/ 325 w 664"/>
              <a:gd name="T67" fmla="*/ 172 h 1336"/>
              <a:gd name="T68" fmla="*/ 314 w 664"/>
              <a:gd name="T69" fmla="*/ 81 h 1336"/>
              <a:gd name="T70" fmla="*/ 283 w 664"/>
              <a:gd name="T71" fmla="*/ 17 h 1336"/>
              <a:gd name="T72" fmla="*/ 197 w 664"/>
              <a:gd name="T73" fmla="*/ 5 h 1336"/>
              <a:gd name="T74" fmla="*/ 148 w 664"/>
              <a:gd name="T75" fmla="*/ 56 h 1336"/>
              <a:gd name="T76" fmla="*/ 120 w 664"/>
              <a:gd name="T77" fmla="*/ 114 h 1336"/>
              <a:gd name="T78" fmla="*/ 132 w 664"/>
              <a:gd name="T79" fmla="*/ 167 h 1336"/>
              <a:gd name="T80" fmla="*/ 476 w 664"/>
              <a:gd name="T81" fmla="*/ 490 h 1336"/>
              <a:gd name="T82" fmla="*/ 378 w 664"/>
              <a:gd name="T83" fmla="*/ 415 h 1336"/>
              <a:gd name="T84" fmla="*/ 420 w 664"/>
              <a:gd name="T85" fmla="*/ 415 h 1336"/>
              <a:gd name="T86" fmla="*/ 465 w 664"/>
              <a:gd name="T87" fmla="*/ 765 h 1336"/>
              <a:gd name="T88" fmla="*/ 471 w 664"/>
              <a:gd name="T89" fmla="*/ 941 h 1336"/>
              <a:gd name="T90" fmla="*/ 408 w 664"/>
              <a:gd name="T91" fmla="*/ 796 h 1336"/>
              <a:gd name="T92" fmla="*/ 421 w 664"/>
              <a:gd name="T93" fmla="*/ 1120 h 1336"/>
              <a:gd name="T94" fmla="*/ 433 w 664"/>
              <a:gd name="T95" fmla="*/ 1196 h 1336"/>
              <a:gd name="T96" fmla="*/ 380 w 664"/>
              <a:gd name="T97" fmla="*/ 1114 h 1336"/>
              <a:gd name="T98" fmla="*/ 334 w 664"/>
              <a:gd name="T99" fmla="*/ 1205 h 1336"/>
              <a:gd name="T100" fmla="*/ 517 w 664"/>
              <a:gd name="T101" fmla="*/ 995 h 1336"/>
              <a:gd name="T102" fmla="*/ 617 w 664"/>
              <a:gd name="T103" fmla="*/ 1062 h 1336"/>
              <a:gd name="T104" fmla="*/ 621 w 664"/>
              <a:gd name="T105" fmla="*/ 1134 h 1336"/>
              <a:gd name="T106" fmla="*/ 360 w 664"/>
              <a:gd name="T107" fmla="*/ 892 h 1336"/>
              <a:gd name="T108" fmla="*/ 389 w 664"/>
              <a:gd name="T109" fmla="*/ 963 h 1336"/>
              <a:gd name="T110" fmla="*/ 339 w 664"/>
              <a:gd name="T111" fmla="*/ 912 h 1336"/>
              <a:gd name="T112" fmla="*/ 352 w 664"/>
              <a:gd name="T113" fmla="*/ 1011 h 1336"/>
              <a:gd name="T114" fmla="*/ 370 w 664"/>
              <a:gd name="T115" fmla="*/ 1061 h 1336"/>
              <a:gd name="T116" fmla="*/ 333 w 664"/>
              <a:gd name="T117" fmla="*/ 1035 h 1336"/>
              <a:gd name="T118" fmla="*/ 539 w 664"/>
              <a:gd name="T119" fmla="*/ 869 h 1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64" h="1336">
                <a:moveTo>
                  <a:pt x="150" y="196"/>
                </a:moveTo>
                <a:lnTo>
                  <a:pt x="138" y="209"/>
                </a:lnTo>
                <a:lnTo>
                  <a:pt x="138" y="209"/>
                </a:lnTo>
                <a:lnTo>
                  <a:pt x="115" y="215"/>
                </a:lnTo>
                <a:lnTo>
                  <a:pt x="98" y="218"/>
                </a:lnTo>
                <a:lnTo>
                  <a:pt x="85" y="221"/>
                </a:lnTo>
                <a:lnTo>
                  <a:pt x="85" y="221"/>
                </a:lnTo>
                <a:lnTo>
                  <a:pt x="82" y="222"/>
                </a:lnTo>
                <a:lnTo>
                  <a:pt x="80" y="223"/>
                </a:lnTo>
                <a:lnTo>
                  <a:pt x="76" y="227"/>
                </a:lnTo>
                <a:lnTo>
                  <a:pt x="72" y="234"/>
                </a:lnTo>
                <a:lnTo>
                  <a:pt x="66" y="243"/>
                </a:lnTo>
                <a:lnTo>
                  <a:pt x="66" y="243"/>
                </a:lnTo>
                <a:lnTo>
                  <a:pt x="64" y="246"/>
                </a:lnTo>
                <a:lnTo>
                  <a:pt x="63" y="254"/>
                </a:lnTo>
                <a:lnTo>
                  <a:pt x="60" y="272"/>
                </a:lnTo>
                <a:lnTo>
                  <a:pt x="59" y="295"/>
                </a:lnTo>
                <a:lnTo>
                  <a:pt x="58" y="321"/>
                </a:lnTo>
                <a:lnTo>
                  <a:pt x="57" y="370"/>
                </a:lnTo>
                <a:lnTo>
                  <a:pt x="55" y="387"/>
                </a:lnTo>
                <a:lnTo>
                  <a:pt x="54" y="394"/>
                </a:lnTo>
                <a:lnTo>
                  <a:pt x="54" y="394"/>
                </a:lnTo>
                <a:lnTo>
                  <a:pt x="42" y="412"/>
                </a:lnTo>
                <a:lnTo>
                  <a:pt x="29" y="432"/>
                </a:lnTo>
                <a:lnTo>
                  <a:pt x="29" y="432"/>
                </a:lnTo>
                <a:lnTo>
                  <a:pt x="26" y="440"/>
                </a:lnTo>
                <a:lnTo>
                  <a:pt x="22" y="459"/>
                </a:lnTo>
                <a:lnTo>
                  <a:pt x="14" y="511"/>
                </a:lnTo>
                <a:lnTo>
                  <a:pt x="0" y="593"/>
                </a:lnTo>
                <a:lnTo>
                  <a:pt x="0" y="593"/>
                </a:lnTo>
                <a:lnTo>
                  <a:pt x="0" y="598"/>
                </a:lnTo>
                <a:lnTo>
                  <a:pt x="4" y="605"/>
                </a:lnTo>
                <a:lnTo>
                  <a:pt x="13" y="622"/>
                </a:lnTo>
                <a:lnTo>
                  <a:pt x="21" y="637"/>
                </a:lnTo>
                <a:lnTo>
                  <a:pt x="26" y="643"/>
                </a:lnTo>
                <a:lnTo>
                  <a:pt x="60" y="658"/>
                </a:lnTo>
                <a:lnTo>
                  <a:pt x="60" y="658"/>
                </a:lnTo>
                <a:lnTo>
                  <a:pt x="57" y="674"/>
                </a:lnTo>
                <a:lnTo>
                  <a:pt x="54" y="688"/>
                </a:lnTo>
                <a:lnTo>
                  <a:pt x="54" y="699"/>
                </a:lnTo>
                <a:lnTo>
                  <a:pt x="54" y="699"/>
                </a:lnTo>
                <a:lnTo>
                  <a:pt x="60" y="743"/>
                </a:lnTo>
                <a:lnTo>
                  <a:pt x="66" y="786"/>
                </a:lnTo>
                <a:lnTo>
                  <a:pt x="66" y="786"/>
                </a:lnTo>
                <a:lnTo>
                  <a:pt x="68" y="824"/>
                </a:lnTo>
                <a:lnTo>
                  <a:pt x="66" y="860"/>
                </a:lnTo>
                <a:lnTo>
                  <a:pt x="66" y="860"/>
                </a:lnTo>
                <a:lnTo>
                  <a:pt x="39" y="1018"/>
                </a:lnTo>
                <a:lnTo>
                  <a:pt x="13" y="1170"/>
                </a:lnTo>
                <a:lnTo>
                  <a:pt x="13" y="1170"/>
                </a:lnTo>
                <a:lnTo>
                  <a:pt x="14" y="1172"/>
                </a:lnTo>
                <a:lnTo>
                  <a:pt x="15" y="1173"/>
                </a:lnTo>
                <a:lnTo>
                  <a:pt x="20" y="1175"/>
                </a:lnTo>
                <a:lnTo>
                  <a:pt x="26" y="1177"/>
                </a:lnTo>
                <a:lnTo>
                  <a:pt x="26" y="1177"/>
                </a:lnTo>
                <a:lnTo>
                  <a:pt x="25" y="1181"/>
                </a:lnTo>
                <a:lnTo>
                  <a:pt x="25" y="1191"/>
                </a:lnTo>
                <a:lnTo>
                  <a:pt x="26" y="1212"/>
                </a:lnTo>
                <a:lnTo>
                  <a:pt x="26" y="1212"/>
                </a:lnTo>
                <a:lnTo>
                  <a:pt x="25" y="1219"/>
                </a:lnTo>
                <a:lnTo>
                  <a:pt x="24" y="1230"/>
                </a:lnTo>
                <a:lnTo>
                  <a:pt x="20" y="1256"/>
                </a:lnTo>
                <a:lnTo>
                  <a:pt x="20" y="1256"/>
                </a:lnTo>
                <a:lnTo>
                  <a:pt x="19" y="1262"/>
                </a:lnTo>
                <a:lnTo>
                  <a:pt x="20" y="1265"/>
                </a:lnTo>
                <a:lnTo>
                  <a:pt x="21" y="1268"/>
                </a:lnTo>
                <a:lnTo>
                  <a:pt x="24" y="1270"/>
                </a:lnTo>
                <a:lnTo>
                  <a:pt x="31" y="1272"/>
                </a:lnTo>
                <a:lnTo>
                  <a:pt x="42" y="1274"/>
                </a:lnTo>
                <a:lnTo>
                  <a:pt x="42" y="1274"/>
                </a:lnTo>
                <a:lnTo>
                  <a:pt x="49" y="1275"/>
                </a:lnTo>
                <a:lnTo>
                  <a:pt x="58" y="1275"/>
                </a:lnTo>
                <a:lnTo>
                  <a:pt x="77" y="1274"/>
                </a:lnTo>
                <a:lnTo>
                  <a:pt x="93" y="1270"/>
                </a:lnTo>
                <a:lnTo>
                  <a:pt x="99" y="1269"/>
                </a:lnTo>
                <a:lnTo>
                  <a:pt x="100" y="1268"/>
                </a:lnTo>
                <a:lnTo>
                  <a:pt x="100" y="1268"/>
                </a:lnTo>
                <a:lnTo>
                  <a:pt x="103" y="1267"/>
                </a:lnTo>
                <a:lnTo>
                  <a:pt x="108" y="1264"/>
                </a:lnTo>
                <a:lnTo>
                  <a:pt x="124" y="1258"/>
                </a:lnTo>
                <a:lnTo>
                  <a:pt x="139" y="1252"/>
                </a:lnTo>
                <a:lnTo>
                  <a:pt x="147" y="1248"/>
                </a:lnTo>
                <a:lnTo>
                  <a:pt x="150" y="1246"/>
                </a:lnTo>
                <a:lnTo>
                  <a:pt x="150" y="1246"/>
                </a:lnTo>
                <a:lnTo>
                  <a:pt x="155" y="1241"/>
                </a:lnTo>
                <a:lnTo>
                  <a:pt x="155" y="1239"/>
                </a:lnTo>
                <a:lnTo>
                  <a:pt x="155" y="1236"/>
                </a:lnTo>
                <a:lnTo>
                  <a:pt x="150" y="1224"/>
                </a:lnTo>
                <a:lnTo>
                  <a:pt x="150" y="1224"/>
                </a:lnTo>
                <a:lnTo>
                  <a:pt x="149" y="1220"/>
                </a:lnTo>
                <a:lnTo>
                  <a:pt x="147" y="1218"/>
                </a:lnTo>
                <a:lnTo>
                  <a:pt x="144" y="1216"/>
                </a:lnTo>
                <a:lnTo>
                  <a:pt x="141" y="1214"/>
                </a:lnTo>
                <a:lnTo>
                  <a:pt x="135" y="1213"/>
                </a:lnTo>
                <a:lnTo>
                  <a:pt x="132" y="1212"/>
                </a:lnTo>
                <a:lnTo>
                  <a:pt x="132" y="1212"/>
                </a:lnTo>
                <a:lnTo>
                  <a:pt x="128" y="1208"/>
                </a:lnTo>
                <a:lnTo>
                  <a:pt x="121" y="1203"/>
                </a:lnTo>
                <a:lnTo>
                  <a:pt x="110" y="1196"/>
                </a:lnTo>
                <a:lnTo>
                  <a:pt x="110" y="1196"/>
                </a:lnTo>
                <a:lnTo>
                  <a:pt x="109" y="1192"/>
                </a:lnTo>
                <a:lnTo>
                  <a:pt x="108" y="1187"/>
                </a:lnTo>
                <a:lnTo>
                  <a:pt x="107" y="1180"/>
                </a:lnTo>
                <a:lnTo>
                  <a:pt x="120" y="1177"/>
                </a:lnTo>
                <a:lnTo>
                  <a:pt x="120" y="1177"/>
                </a:lnTo>
                <a:lnTo>
                  <a:pt x="124" y="1150"/>
                </a:lnTo>
                <a:lnTo>
                  <a:pt x="132" y="1086"/>
                </a:lnTo>
                <a:lnTo>
                  <a:pt x="143" y="1017"/>
                </a:lnTo>
                <a:lnTo>
                  <a:pt x="149" y="988"/>
                </a:lnTo>
                <a:lnTo>
                  <a:pt x="154" y="966"/>
                </a:lnTo>
                <a:lnTo>
                  <a:pt x="154" y="966"/>
                </a:lnTo>
                <a:lnTo>
                  <a:pt x="166" y="925"/>
                </a:lnTo>
                <a:lnTo>
                  <a:pt x="178" y="877"/>
                </a:lnTo>
                <a:lnTo>
                  <a:pt x="191" y="834"/>
                </a:lnTo>
                <a:lnTo>
                  <a:pt x="194" y="821"/>
                </a:lnTo>
                <a:lnTo>
                  <a:pt x="197" y="817"/>
                </a:lnTo>
                <a:lnTo>
                  <a:pt x="198" y="816"/>
                </a:lnTo>
                <a:lnTo>
                  <a:pt x="198" y="816"/>
                </a:lnTo>
                <a:lnTo>
                  <a:pt x="199" y="816"/>
                </a:lnTo>
                <a:lnTo>
                  <a:pt x="200" y="819"/>
                </a:lnTo>
                <a:lnTo>
                  <a:pt x="202" y="830"/>
                </a:lnTo>
                <a:lnTo>
                  <a:pt x="204" y="866"/>
                </a:lnTo>
                <a:lnTo>
                  <a:pt x="208" y="919"/>
                </a:lnTo>
                <a:lnTo>
                  <a:pt x="208" y="919"/>
                </a:lnTo>
                <a:lnTo>
                  <a:pt x="206" y="955"/>
                </a:lnTo>
                <a:lnTo>
                  <a:pt x="203" y="1030"/>
                </a:lnTo>
                <a:lnTo>
                  <a:pt x="198" y="1139"/>
                </a:lnTo>
                <a:lnTo>
                  <a:pt x="198" y="1139"/>
                </a:lnTo>
                <a:lnTo>
                  <a:pt x="180" y="1144"/>
                </a:lnTo>
                <a:lnTo>
                  <a:pt x="167" y="1147"/>
                </a:lnTo>
                <a:lnTo>
                  <a:pt x="164" y="1150"/>
                </a:lnTo>
                <a:lnTo>
                  <a:pt x="164" y="1151"/>
                </a:lnTo>
                <a:lnTo>
                  <a:pt x="164" y="1152"/>
                </a:lnTo>
                <a:lnTo>
                  <a:pt x="164" y="1152"/>
                </a:lnTo>
                <a:lnTo>
                  <a:pt x="166" y="1153"/>
                </a:lnTo>
                <a:lnTo>
                  <a:pt x="170" y="1153"/>
                </a:lnTo>
                <a:lnTo>
                  <a:pt x="182" y="1152"/>
                </a:lnTo>
                <a:lnTo>
                  <a:pt x="198" y="1148"/>
                </a:lnTo>
                <a:lnTo>
                  <a:pt x="198" y="1148"/>
                </a:lnTo>
                <a:lnTo>
                  <a:pt x="194" y="1162"/>
                </a:lnTo>
                <a:lnTo>
                  <a:pt x="192" y="1173"/>
                </a:lnTo>
                <a:lnTo>
                  <a:pt x="192" y="1180"/>
                </a:lnTo>
                <a:lnTo>
                  <a:pt x="192" y="1180"/>
                </a:lnTo>
                <a:lnTo>
                  <a:pt x="192" y="1183"/>
                </a:lnTo>
                <a:lnTo>
                  <a:pt x="191" y="1184"/>
                </a:lnTo>
                <a:lnTo>
                  <a:pt x="187" y="1189"/>
                </a:lnTo>
                <a:lnTo>
                  <a:pt x="182" y="1192"/>
                </a:lnTo>
                <a:lnTo>
                  <a:pt x="180" y="1214"/>
                </a:lnTo>
                <a:lnTo>
                  <a:pt x="180" y="1214"/>
                </a:lnTo>
                <a:lnTo>
                  <a:pt x="164" y="1242"/>
                </a:lnTo>
                <a:lnTo>
                  <a:pt x="164" y="1242"/>
                </a:lnTo>
                <a:lnTo>
                  <a:pt x="161" y="1248"/>
                </a:lnTo>
                <a:lnTo>
                  <a:pt x="160" y="1253"/>
                </a:lnTo>
                <a:lnTo>
                  <a:pt x="159" y="1258"/>
                </a:lnTo>
                <a:lnTo>
                  <a:pt x="160" y="1263"/>
                </a:lnTo>
                <a:lnTo>
                  <a:pt x="161" y="1268"/>
                </a:lnTo>
                <a:lnTo>
                  <a:pt x="165" y="1274"/>
                </a:lnTo>
                <a:lnTo>
                  <a:pt x="172" y="1287"/>
                </a:lnTo>
                <a:lnTo>
                  <a:pt x="172" y="1287"/>
                </a:lnTo>
                <a:lnTo>
                  <a:pt x="177" y="1292"/>
                </a:lnTo>
                <a:lnTo>
                  <a:pt x="181" y="1296"/>
                </a:lnTo>
                <a:lnTo>
                  <a:pt x="183" y="1296"/>
                </a:lnTo>
                <a:lnTo>
                  <a:pt x="187" y="1296"/>
                </a:lnTo>
                <a:lnTo>
                  <a:pt x="196" y="1292"/>
                </a:lnTo>
                <a:lnTo>
                  <a:pt x="204" y="1290"/>
                </a:lnTo>
                <a:lnTo>
                  <a:pt x="214" y="1290"/>
                </a:lnTo>
                <a:lnTo>
                  <a:pt x="214" y="1290"/>
                </a:lnTo>
                <a:lnTo>
                  <a:pt x="225" y="1290"/>
                </a:lnTo>
                <a:lnTo>
                  <a:pt x="233" y="1289"/>
                </a:lnTo>
                <a:lnTo>
                  <a:pt x="241" y="1286"/>
                </a:lnTo>
                <a:lnTo>
                  <a:pt x="247" y="1283"/>
                </a:lnTo>
                <a:lnTo>
                  <a:pt x="254" y="1278"/>
                </a:lnTo>
                <a:lnTo>
                  <a:pt x="258" y="1274"/>
                </a:lnTo>
                <a:lnTo>
                  <a:pt x="258" y="1274"/>
                </a:lnTo>
                <a:lnTo>
                  <a:pt x="264" y="1273"/>
                </a:lnTo>
                <a:lnTo>
                  <a:pt x="276" y="1268"/>
                </a:lnTo>
                <a:lnTo>
                  <a:pt x="282" y="1264"/>
                </a:lnTo>
                <a:lnTo>
                  <a:pt x="288" y="1261"/>
                </a:lnTo>
                <a:lnTo>
                  <a:pt x="293" y="1255"/>
                </a:lnTo>
                <a:lnTo>
                  <a:pt x="295" y="1250"/>
                </a:lnTo>
                <a:lnTo>
                  <a:pt x="295" y="1250"/>
                </a:lnTo>
                <a:lnTo>
                  <a:pt x="295" y="1246"/>
                </a:lnTo>
                <a:lnTo>
                  <a:pt x="294" y="1242"/>
                </a:lnTo>
                <a:lnTo>
                  <a:pt x="291" y="1236"/>
                </a:lnTo>
                <a:lnTo>
                  <a:pt x="283" y="1231"/>
                </a:lnTo>
                <a:lnTo>
                  <a:pt x="275" y="1225"/>
                </a:lnTo>
                <a:lnTo>
                  <a:pt x="259" y="1218"/>
                </a:lnTo>
                <a:lnTo>
                  <a:pt x="252" y="1214"/>
                </a:lnTo>
                <a:lnTo>
                  <a:pt x="254" y="1168"/>
                </a:lnTo>
                <a:lnTo>
                  <a:pt x="280" y="1164"/>
                </a:lnTo>
                <a:lnTo>
                  <a:pt x="280" y="1164"/>
                </a:lnTo>
                <a:lnTo>
                  <a:pt x="293" y="1207"/>
                </a:lnTo>
                <a:lnTo>
                  <a:pt x="306" y="1242"/>
                </a:lnTo>
                <a:lnTo>
                  <a:pt x="311" y="1257"/>
                </a:lnTo>
                <a:lnTo>
                  <a:pt x="317" y="1268"/>
                </a:lnTo>
                <a:lnTo>
                  <a:pt x="317" y="1268"/>
                </a:lnTo>
                <a:lnTo>
                  <a:pt x="330" y="1290"/>
                </a:lnTo>
                <a:lnTo>
                  <a:pt x="337" y="1303"/>
                </a:lnTo>
                <a:lnTo>
                  <a:pt x="348" y="1314"/>
                </a:lnTo>
                <a:lnTo>
                  <a:pt x="354" y="1320"/>
                </a:lnTo>
                <a:lnTo>
                  <a:pt x="360" y="1325"/>
                </a:lnTo>
                <a:lnTo>
                  <a:pt x="367" y="1329"/>
                </a:lnTo>
                <a:lnTo>
                  <a:pt x="375" y="1333"/>
                </a:lnTo>
                <a:lnTo>
                  <a:pt x="382" y="1335"/>
                </a:lnTo>
                <a:lnTo>
                  <a:pt x="392" y="1336"/>
                </a:lnTo>
                <a:lnTo>
                  <a:pt x="400" y="1336"/>
                </a:lnTo>
                <a:lnTo>
                  <a:pt x="411" y="1334"/>
                </a:lnTo>
                <a:lnTo>
                  <a:pt x="411" y="1334"/>
                </a:lnTo>
                <a:lnTo>
                  <a:pt x="416" y="1333"/>
                </a:lnTo>
                <a:lnTo>
                  <a:pt x="421" y="1329"/>
                </a:lnTo>
                <a:lnTo>
                  <a:pt x="425" y="1325"/>
                </a:lnTo>
                <a:lnTo>
                  <a:pt x="430" y="1322"/>
                </a:lnTo>
                <a:lnTo>
                  <a:pt x="436" y="1309"/>
                </a:lnTo>
                <a:lnTo>
                  <a:pt x="442" y="1296"/>
                </a:lnTo>
                <a:lnTo>
                  <a:pt x="447" y="1279"/>
                </a:lnTo>
                <a:lnTo>
                  <a:pt x="450" y="1262"/>
                </a:lnTo>
                <a:lnTo>
                  <a:pt x="453" y="1242"/>
                </a:lnTo>
                <a:lnTo>
                  <a:pt x="454" y="1224"/>
                </a:lnTo>
                <a:lnTo>
                  <a:pt x="456" y="1186"/>
                </a:lnTo>
                <a:lnTo>
                  <a:pt x="456" y="1155"/>
                </a:lnTo>
                <a:lnTo>
                  <a:pt x="455" y="1123"/>
                </a:lnTo>
                <a:lnTo>
                  <a:pt x="455" y="1123"/>
                </a:lnTo>
                <a:lnTo>
                  <a:pt x="461" y="1123"/>
                </a:lnTo>
                <a:lnTo>
                  <a:pt x="480" y="1120"/>
                </a:lnTo>
                <a:lnTo>
                  <a:pt x="480" y="1120"/>
                </a:lnTo>
                <a:lnTo>
                  <a:pt x="487" y="1118"/>
                </a:lnTo>
                <a:lnTo>
                  <a:pt x="493" y="1116"/>
                </a:lnTo>
                <a:lnTo>
                  <a:pt x="505" y="1109"/>
                </a:lnTo>
                <a:lnTo>
                  <a:pt x="517" y="1101"/>
                </a:lnTo>
                <a:lnTo>
                  <a:pt x="523" y="1168"/>
                </a:lnTo>
                <a:lnTo>
                  <a:pt x="523" y="1168"/>
                </a:lnTo>
                <a:lnTo>
                  <a:pt x="531" y="1167"/>
                </a:lnTo>
                <a:lnTo>
                  <a:pt x="539" y="1168"/>
                </a:lnTo>
                <a:lnTo>
                  <a:pt x="539" y="1168"/>
                </a:lnTo>
                <a:lnTo>
                  <a:pt x="542" y="1170"/>
                </a:lnTo>
                <a:lnTo>
                  <a:pt x="544" y="1174"/>
                </a:lnTo>
                <a:lnTo>
                  <a:pt x="547" y="1177"/>
                </a:lnTo>
                <a:lnTo>
                  <a:pt x="549" y="1179"/>
                </a:lnTo>
                <a:lnTo>
                  <a:pt x="553" y="1181"/>
                </a:lnTo>
                <a:lnTo>
                  <a:pt x="559" y="1183"/>
                </a:lnTo>
                <a:lnTo>
                  <a:pt x="559" y="1183"/>
                </a:lnTo>
                <a:lnTo>
                  <a:pt x="566" y="1184"/>
                </a:lnTo>
                <a:lnTo>
                  <a:pt x="575" y="1184"/>
                </a:lnTo>
                <a:lnTo>
                  <a:pt x="595" y="1181"/>
                </a:lnTo>
                <a:lnTo>
                  <a:pt x="621" y="1177"/>
                </a:lnTo>
                <a:lnTo>
                  <a:pt x="621" y="1177"/>
                </a:lnTo>
                <a:lnTo>
                  <a:pt x="621" y="1179"/>
                </a:lnTo>
                <a:lnTo>
                  <a:pt x="622" y="1181"/>
                </a:lnTo>
                <a:lnTo>
                  <a:pt x="625" y="1184"/>
                </a:lnTo>
                <a:lnTo>
                  <a:pt x="628" y="1186"/>
                </a:lnTo>
                <a:lnTo>
                  <a:pt x="634" y="1187"/>
                </a:lnTo>
                <a:lnTo>
                  <a:pt x="642" y="1186"/>
                </a:lnTo>
                <a:lnTo>
                  <a:pt x="653" y="1183"/>
                </a:lnTo>
                <a:lnTo>
                  <a:pt x="653" y="1183"/>
                </a:lnTo>
                <a:lnTo>
                  <a:pt x="655" y="1181"/>
                </a:lnTo>
                <a:lnTo>
                  <a:pt x="657" y="1180"/>
                </a:lnTo>
                <a:lnTo>
                  <a:pt x="661" y="1173"/>
                </a:lnTo>
                <a:lnTo>
                  <a:pt x="662" y="1166"/>
                </a:lnTo>
                <a:lnTo>
                  <a:pt x="664" y="1155"/>
                </a:lnTo>
                <a:lnTo>
                  <a:pt x="664" y="1144"/>
                </a:lnTo>
                <a:lnTo>
                  <a:pt x="662" y="1130"/>
                </a:lnTo>
                <a:lnTo>
                  <a:pt x="657" y="1103"/>
                </a:lnTo>
                <a:lnTo>
                  <a:pt x="653" y="1077"/>
                </a:lnTo>
                <a:lnTo>
                  <a:pt x="646" y="1055"/>
                </a:lnTo>
                <a:lnTo>
                  <a:pt x="639" y="1033"/>
                </a:lnTo>
                <a:lnTo>
                  <a:pt x="639" y="1033"/>
                </a:lnTo>
                <a:lnTo>
                  <a:pt x="640" y="1027"/>
                </a:lnTo>
                <a:lnTo>
                  <a:pt x="639" y="1010"/>
                </a:lnTo>
                <a:lnTo>
                  <a:pt x="637" y="997"/>
                </a:lnTo>
                <a:lnTo>
                  <a:pt x="633" y="984"/>
                </a:lnTo>
                <a:lnTo>
                  <a:pt x="628" y="968"/>
                </a:lnTo>
                <a:lnTo>
                  <a:pt x="621" y="951"/>
                </a:lnTo>
                <a:lnTo>
                  <a:pt x="621" y="951"/>
                </a:lnTo>
                <a:lnTo>
                  <a:pt x="601" y="910"/>
                </a:lnTo>
                <a:lnTo>
                  <a:pt x="578" y="866"/>
                </a:lnTo>
                <a:lnTo>
                  <a:pt x="549" y="812"/>
                </a:lnTo>
                <a:lnTo>
                  <a:pt x="549" y="812"/>
                </a:lnTo>
                <a:lnTo>
                  <a:pt x="548" y="810"/>
                </a:lnTo>
                <a:lnTo>
                  <a:pt x="548" y="808"/>
                </a:lnTo>
                <a:lnTo>
                  <a:pt x="550" y="805"/>
                </a:lnTo>
                <a:lnTo>
                  <a:pt x="553" y="801"/>
                </a:lnTo>
                <a:lnTo>
                  <a:pt x="555" y="796"/>
                </a:lnTo>
                <a:lnTo>
                  <a:pt x="555" y="796"/>
                </a:lnTo>
                <a:lnTo>
                  <a:pt x="554" y="791"/>
                </a:lnTo>
                <a:lnTo>
                  <a:pt x="550" y="784"/>
                </a:lnTo>
                <a:lnTo>
                  <a:pt x="537" y="763"/>
                </a:lnTo>
                <a:lnTo>
                  <a:pt x="517" y="736"/>
                </a:lnTo>
                <a:lnTo>
                  <a:pt x="517" y="736"/>
                </a:lnTo>
                <a:lnTo>
                  <a:pt x="528" y="730"/>
                </a:lnTo>
                <a:lnTo>
                  <a:pt x="553" y="716"/>
                </a:lnTo>
                <a:lnTo>
                  <a:pt x="578" y="700"/>
                </a:lnTo>
                <a:lnTo>
                  <a:pt x="588" y="693"/>
                </a:lnTo>
                <a:lnTo>
                  <a:pt x="592" y="689"/>
                </a:lnTo>
                <a:lnTo>
                  <a:pt x="593" y="686"/>
                </a:lnTo>
                <a:lnTo>
                  <a:pt x="593" y="686"/>
                </a:lnTo>
                <a:lnTo>
                  <a:pt x="595" y="679"/>
                </a:lnTo>
                <a:lnTo>
                  <a:pt x="597" y="672"/>
                </a:lnTo>
                <a:lnTo>
                  <a:pt x="599" y="645"/>
                </a:lnTo>
                <a:lnTo>
                  <a:pt x="599" y="645"/>
                </a:lnTo>
                <a:lnTo>
                  <a:pt x="598" y="633"/>
                </a:lnTo>
                <a:lnTo>
                  <a:pt x="595" y="618"/>
                </a:lnTo>
                <a:lnTo>
                  <a:pt x="590" y="602"/>
                </a:lnTo>
                <a:lnTo>
                  <a:pt x="584" y="585"/>
                </a:lnTo>
                <a:lnTo>
                  <a:pt x="573" y="555"/>
                </a:lnTo>
                <a:lnTo>
                  <a:pt x="570" y="544"/>
                </a:lnTo>
                <a:lnTo>
                  <a:pt x="567" y="535"/>
                </a:lnTo>
                <a:lnTo>
                  <a:pt x="567" y="535"/>
                </a:lnTo>
                <a:lnTo>
                  <a:pt x="567" y="530"/>
                </a:lnTo>
                <a:lnTo>
                  <a:pt x="566" y="527"/>
                </a:lnTo>
                <a:lnTo>
                  <a:pt x="564" y="523"/>
                </a:lnTo>
                <a:lnTo>
                  <a:pt x="561" y="521"/>
                </a:lnTo>
                <a:lnTo>
                  <a:pt x="553" y="516"/>
                </a:lnTo>
                <a:lnTo>
                  <a:pt x="543" y="510"/>
                </a:lnTo>
                <a:lnTo>
                  <a:pt x="543" y="510"/>
                </a:lnTo>
                <a:lnTo>
                  <a:pt x="537" y="507"/>
                </a:lnTo>
                <a:lnTo>
                  <a:pt x="529" y="505"/>
                </a:lnTo>
                <a:lnTo>
                  <a:pt x="516" y="500"/>
                </a:lnTo>
                <a:lnTo>
                  <a:pt x="501" y="498"/>
                </a:lnTo>
                <a:lnTo>
                  <a:pt x="511" y="450"/>
                </a:lnTo>
                <a:lnTo>
                  <a:pt x="511" y="450"/>
                </a:lnTo>
                <a:lnTo>
                  <a:pt x="515" y="437"/>
                </a:lnTo>
                <a:lnTo>
                  <a:pt x="520" y="426"/>
                </a:lnTo>
                <a:lnTo>
                  <a:pt x="523" y="416"/>
                </a:lnTo>
                <a:lnTo>
                  <a:pt x="523" y="416"/>
                </a:lnTo>
                <a:lnTo>
                  <a:pt x="533" y="421"/>
                </a:lnTo>
                <a:lnTo>
                  <a:pt x="542" y="426"/>
                </a:lnTo>
                <a:lnTo>
                  <a:pt x="549" y="432"/>
                </a:lnTo>
                <a:lnTo>
                  <a:pt x="549" y="432"/>
                </a:lnTo>
                <a:lnTo>
                  <a:pt x="553" y="434"/>
                </a:lnTo>
                <a:lnTo>
                  <a:pt x="556" y="435"/>
                </a:lnTo>
                <a:lnTo>
                  <a:pt x="565" y="437"/>
                </a:lnTo>
                <a:lnTo>
                  <a:pt x="587" y="438"/>
                </a:lnTo>
                <a:lnTo>
                  <a:pt x="587" y="438"/>
                </a:lnTo>
                <a:lnTo>
                  <a:pt x="595" y="438"/>
                </a:lnTo>
                <a:lnTo>
                  <a:pt x="603" y="438"/>
                </a:lnTo>
                <a:lnTo>
                  <a:pt x="609" y="438"/>
                </a:lnTo>
                <a:lnTo>
                  <a:pt x="617" y="438"/>
                </a:lnTo>
                <a:lnTo>
                  <a:pt x="617" y="438"/>
                </a:lnTo>
                <a:lnTo>
                  <a:pt x="625" y="439"/>
                </a:lnTo>
                <a:lnTo>
                  <a:pt x="628" y="441"/>
                </a:lnTo>
                <a:lnTo>
                  <a:pt x="633" y="445"/>
                </a:lnTo>
                <a:lnTo>
                  <a:pt x="639" y="448"/>
                </a:lnTo>
                <a:lnTo>
                  <a:pt x="639" y="448"/>
                </a:lnTo>
                <a:lnTo>
                  <a:pt x="646" y="449"/>
                </a:lnTo>
                <a:lnTo>
                  <a:pt x="648" y="448"/>
                </a:lnTo>
                <a:lnTo>
                  <a:pt x="648" y="448"/>
                </a:lnTo>
                <a:lnTo>
                  <a:pt x="645" y="444"/>
                </a:lnTo>
                <a:lnTo>
                  <a:pt x="643" y="438"/>
                </a:lnTo>
                <a:lnTo>
                  <a:pt x="643" y="438"/>
                </a:lnTo>
                <a:lnTo>
                  <a:pt x="640" y="435"/>
                </a:lnTo>
                <a:lnTo>
                  <a:pt x="637" y="432"/>
                </a:lnTo>
                <a:lnTo>
                  <a:pt x="626" y="427"/>
                </a:lnTo>
                <a:lnTo>
                  <a:pt x="611" y="422"/>
                </a:lnTo>
                <a:lnTo>
                  <a:pt x="611" y="422"/>
                </a:lnTo>
                <a:lnTo>
                  <a:pt x="615" y="417"/>
                </a:lnTo>
                <a:lnTo>
                  <a:pt x="621" y="410"/>
                </a:lnTo>
                <a:lnTo>
                  <a:pt x="621" y="410"/>
                </a:lnTo>
                <a:lnTo>
                  <a:pt x="623" y="407"/>
                </a:lnTo>
                <a:lnTo>
                  <a:pt x="625" y="405"/>
                </a:lnTo>
                <a:lnTo>
                  <a:pt x="625" y="398"/>
                </a:lnTo>
                <a:lnTo>
                  <a:pt x="625" y="398"/>
                </a:lnTo>
                <a:lnTo>
                  <a:pt x="623" y="393"/>
                </a:lnTo>
                <a:lnTo>
                  <a:pt x="622" y="390"/>
                </a:lnTo>
                <a:lnTo>
                  <a:pt x="621" y="389"/>
                </a:lnTo>
                <a:lnTo>
                  <a:pt x="617" y="384"/>
                </a:lnTo>
                <a:lnTo>
                  <a:pt x="617" y="384"/>
                </a:lnTo>
                <a:lnTo>
                  <a:pt x="614" y="377"/>
                </a:lnTo>
                <a:lnTo>
                  <a:pt x="607" y="368"/>
                </a:lnTo>
                <a:lnTo>
                  <a:pt x="603" y="365"/>
                </a:lnTo>
                <a:lnTo>
                  <a:pt x="598" y="362"/>
                </a:lnTo>
                <a:lnTo>
                  <a:pt x="590" y="360"/>
                </a:lnTo>
                <a:lnTo>
                  <a:pt x="583" y="360"/>
                </a:lnTo>
                <a:lnTo>
                  <a:pt x="583" y="360"/>
                </a:lnTo>
                <a:lnTo>
                  <a:pt x="576" y="360"/>
                </a:lnTo>
                <a:lnTo>
                  <a:pt x="570" y="361"/>
                </a:lnTo>
                <a:lnTo>
                  <a:pt x="565" y="363"/>
                </a:lnTo>
                <a:lnTo>
                  <a:pt x="561" y="366"/>
                </a:lnTo>
                <a:lnTo>
                  <a:pt x="556" y="370"/>
                </a:lnTo>
                <a:lnTo>
                  <a:pt x="555" y="372"/>
                </a:lnTo>
                <a:lnTo>
                  <a:pt x="555" y="372"/>
                </a:lnTo>
                <a:lnTo>
                  <a:pt x="511" y="356"/>
                </a:lnTo>
                <a:lnTo>
                  <a:pt x="511" y="356"/>
                </a:lnTo>
                <a:lnTo>
                  <a:pt x="480" y="345"/>
                </a:lnTo>
                <a:lnTo>
                  <a:pt x="464" y="339"/>
                </a:lnTo>
                <a:lnTo>
                  <a:pt x="451" y="334"/>
                </a:lnTo>
                <a:lnTo>
                  <a:pt x="451" y="334"/>
                </a:lnTo>
                <a:lnTo>
                  <a:pt x="442" y="326"/>
                </a:lnTo>
                <a:lnTo>
                  <a:pt x="427" y="311"/>
                </a:lnTo>
                <a:lnTo>
                  <a:pt x="411" y="292"/>
                </a:lnTo>
                <a:lnTo>
                  <a:pt x="395" y="271"/>
                </a:lnTo>
                <a:lnTo>
                  <a:pt x="395" y="271"/>
                </a:lnTo>
                <a:lnTo>
                  <a:pt x="388" y="262"/>
                </a:lnTo>
                <a:lnTo>
                  <a:pt x="380" y="255"/>
                </a:lnTo>
                <a:lnTo>
                  <a:pt x="372" y="249"/>
                </a:lnTo>
                <a:lnTo>
                  <a:pt x="364" y="244"/>
                </a:lnTo>
                <a:lnTo>
                  <a:pt x="349" y="238"/>
                </a:lnTo>
                <a:lnTo>
                  <a:pt x="339" y="233"/>
                </a:lnTo>
                <a:lnTo>
                  <a:pt x="339" y="233"/>
                </a:lnTo>
                <a:lnTo>
                  <a:pt x="328" y="229"/>
                </a:lnTo>
                <a:lnTo>
                  <a:pt x="314" y="226"/>
                </a:lnTo>
                <a:lnTo>
                  <a:pt x="295" y="221"/>
                </a:lnTo>
                <a:lnTo>
                  <a:pt x="289" y="199"/>
                </a:lnTo>
                <a:lnTo>
                  <a:pt x="289" y="199"/>
                </a:lnTo>
                <a:lnTo>
                  <a:pt x="304" y="188"/>
                </a:lnTo>
                <a:lnTo>
                  <a:pt x="316" y="179"/>
                </a:lnTo>
                <a:lnTo>
                  <a:pt x="323" y="173"/>
                </a:lnTo>
                <a:lnTo>
                  <a:pt x="323" y="173"/>
                </a:lnTo>
                <a:lnTo>
                  <a:pt x="325" y="172"/>
                </a:lnTo>
                <a:lnTo>
                  <a:pt x="326" y="168"/>
                </a:lnTo>
                <a:lnTo>
                  <a:pt x="327" y="160"/>
                </a:lnTo>
                <a:lnTo>
                  <a:pt x="326" y="133"/>
                </a:lnTo>
                <a:lnTo>
                  <a:pt x="326" y="133"/>
                </a:lnTo>
                <a:lnTo>
                  <a:pt x="326" y="125"/>
                </a:lnTo>
                <a:lnTo>
                  <a:pt x="325" y="118"/>
                </a:lnTo>
                <a:lnTo>
                  <a:pt x="321" y="109"/>
                </a:lnTo>
                <a:lnTo>
                  <a:pt x="319" y="103"/>
                </a:lnTo>
                <a:lnTo>
                  <a:pt x="317" y="99"/>
                </a:lnTo>
                <a:lnTo>
                  <a:pt x="317" y="99"/>
                </a:lnTo>
                <a:lnTo>
                  <a:pt x="316" y="92"/>
                </a:lnTo>
                <a:lnTo>
                  <a:pt x="314" y="81"/>
                </a:lnTo>
                <a:lnTo>
                  <a:pt x="311" y="67"/>
                </a:lnTo>
                <a:lnTo>
                  <a:pt x="311" y="54"/>
                </a:lnTo>
                <a:lnTo>
                  <a:pt x="311" y="54"/>
                </a:lnTo>
                <a:lnTo>
                  <a:pt x="310" y="49"/>
                </a:lnTo>
                <a:lnTo>
                  <a:pt x="310" y="45"/>
                </a:lnTo>
                <a:lnTo>
                  <a:pt x="308" y="43"/>
                </a:lnTo>
                <a:lnTo>
                  <a:pt x="306" y="40"/>
                </a:lnTo>
                <a:lnTo>
                  <a:pt x="300" y="36"/>
                </a:lnTo>
                <a:lnTo>
                  <a:pt x="292" y="26"/>
                </a:lnTo>
                <a:lnTo>
                  <a:pt x="292" y="26"/>
                </a:lnTo>
                <a:lnTo>
                  <a:pt x="287" y="21"/>
                </a:lnTo>
                <a:lnTo>
                  <a:pt x="283" y="17"/>
                </a:lnTo>
                <a:lnTo>
                  <a:pt x="280" y="14"/>
                </a:lnTo>
                <a:lnTo>
                  <a:pt x="276" y="12"/>
                </a:lnTo>
                <a:lnTo>
                  <a:pt x="270" y="11"/>
                </a:lnTo>
                <a:lnTo>
                  <a:pt x="264" y="10"/>
                </a:lnTo>
                <a:lnTo>
                  <a:pt x="264" y="10"/>
                </a:lnTo>
                <a:lnTo>
                  <a:pt x="245" y="6"/>
                </a:lnTo>
                <a:lnTo>
                  <a:pt x="226" y="1"/>
                </a:lnTo>
                <a:lnTo>
                  <a:pt x="226" y="1"/>
                </a:lnTo>
                <a:lnTo>
                  <a:pt x="222" y="0"/>
                </a:lnTo>
                <a:lnTo>
                  <a:pt x="217" y="0"/>
                </a:lnTo>
                <a:lnTo>
                  <a:pt x="208" y="3"/>
                </a:lnTo>
                <a:lnTo>
                  <a:pt x="197" y="5"/>
                </a:lnTo>
                <a:lnTo>
                  <a:pt x="188" y="8"/>
                </a:lnTo>
                <a:lnTo>
                  <a:pt x="188" y="8"/>
                </a:lnTo>
                <a:lnTo>
                  <a:pt x="185" y="9"/>
                </a:lnTo>
                <a:lnTo>
                  <a:pt x="180" y="11"/>
                </a:lnTo>
                <a:lnTo>
                  <a:pt x="169" y="19"/>
                </a:lnTo>
                <a:lnTo>
                  <a:pt x="159" y="28"/>
                </a:lnTo>
                <a:lnTo>
                  <a:pt x="150" y="36"/>
                </a:lnTo>
                <a:lnTo>
                  <a:pt x="150" y="36"/>
                </a:lnTo>
                <a:lnTo>
                  <a:pt x="149" y="38"/>
                </a:lnTo>
                <a:lnTo>
                  <a:pt x="148" y="42"/>
                </a:lnTo>
                <a:lnTo>
                  <a:pt x="148" y="48"/>
                </a:lnTo>
                <a:lnTo>
                  <a:pt x="148" y="56"/>
                </a:lnTo>
                <a:lnTo>
                  <a:pt x="148" y="70"/>
                </a:lnTo>
                <a:lnTo>
                  <a:pt x="148" y="70"/>
                </a:lnTo>
                <a:lnTo>
                  <a:pt x="147" y="81"/>
                </a:lnTo>
                <a:lnTo>
                  <a:pt x="146" y="83"/>
                </a:lnTo>
                <a:lnTo>
                  <a:pt x="146" y="83"/>
                </a:lnTo>
                <a:lnTo>
                  <a:pt x="143" y="82"/>
                </a:lnTo>
                <a:lnTo>
                  <a:pt x="143" y="82"/>
                </a:lnTo>
                <a:lnTo>
                  <a:pt x="142" y="83"/>
                </a:lnTo>
                <a:lnTo>
                  <a:pt x="142" y="83"/>
                </a:lnTo>
                <a:lnTo>
                  <a:pt x="133" y="94"/>
                </a:lnTo>
                <a:lnTo>
                  <a:pt x="120" y="114"/>
                </a:lnTo>
                <a:lnTo>
                  <a:pt x="120" y="114"/>
                </a:lnTo>
                <a:lnTo>
                  <a:pt x="114" y="125"/>
                </a:lnTo>
                <a:lnTo>
                  <a:pt x="113" y="132"/>
                </a:lnTo>
                <a:lnTo>
                  <a:pt x="114" y="138"/>
                </a:lnTo>
                <a:lnTo>
                  <a:pt x="114" y="149"/>
                </a:lnTo>
                <a:lnTo>
                  <a:pt x="114" y="149"/>
                </a:lnTo>
                <a:lnTo>
                  <a:pt x="114" y="154"/>
                </a:lnTo>
                <a:lnTo>
                  <a:pt x="115" y="159"/>
                </a:lnTo>
                <a:lnTo>
                  <a:pt x="118" y="162"/>
                </a:lnTo>
                <a:lnTo>
                  <a:pt x="121" y="164"/>
                </a:lnTo>
                <a:lnTo>
                  <a:pt x="127" y="166"/>
                </a:lnTo>
                <a:lnTo>
                  <a:pt x="132" y="167"/>
                </a:lnTo>
                <a:lnTo>
                  <a:pt x="132" y="167"/>
                </a:lnTo>
                <a:lnTo>
                  <a:pt x="135" y="170"/>
                </a:lnTo>
                <a:lnTo>
                  <a:pt x="137" y="172"/>
                </a:lnTo>
                <a:lnTo>
                  <a:pt x="143" y="182"/>
                </a:lnTo>
                <a:lnTo>
                  <a:pt x="150" y="196"/>
                </a:lnTo>
                <a:lnTo>
                  <a:pt x="150" y="196"/>
                </a:lnTo>
                <a:close/>
                <a:moveTo>
                  <a:pt x="509" y="412"/>
                </a:moveTo>
                <a:lnTo>
                  <a:pt x="509" y="412"/>
                </a:lnTo>
                <a:lnTo>
                  <a:pt x="493" y="448"/>
                </a:lnTo>
                <a:lnTo>
                  <a:pt x="493" y="448"/>
                </a:lnTo>
                <a:lnTo>
                  <a:pt x="477" y="485"/>
                </a:lnTo>
                <a:lnTo>
                  <a:pt x="477" y="485"/>
                </a:lnTo>
                <a:lnTo>
                  <a:pt x="476" y="490"/>
                </a:lnTo>
                <a:lnTo>
                  <a:pt x="472" y="494"/>
                </a:lnTo>
                <a:lnTo>
                  <a:pt x="467" y="498"/>
                </a:lnTo>
                <a:lnTo>
                  <a:pt x="467" y="498"/>
                </a:lnTo>
                <a:lnTo>
                  <a:pt x="450" y="504"/>
                </a:lnTo>
                <a:lnTo>
                  <a:pt x="421" y="513"/>
                </a:lnTo>
                <a:lnTo>
                  <a:pt x="380" y="526"/>
                </a:lnTo>
                <a:lnTo>
                  <a:pt x="380" y="526"/>
                </a:lnTo>
                <a:lnTo>
                  <a:pt x="378" y="506"/>
                </a:lnTo>
                <a:lnTo>
                  <a:pt x="377" y="463"/>
                </a:lnTo>
                <a:lnTo>
                  <a:pt x="376" y="440"/>
                </a:lnTo>
                <a:lnTo>
                  <a:pt x="377" y="422"/>
                </a:lnTo>
                <a:lnTo>
                  <a:pt x="378" y="415"/>
                </a:lnTo>
                <a:lnTo>
                  <a:pt x="380" y="410"/>
                </a:lnTo>
                <a:lnTo>
                  <a:pt x="381" y="406"/>
                </a:lnTo>
                <a:lnTo>
                  <a:pt x="382" y="406"/>
                </a:lnTo>
                <a:lnTo>
                  <a:pt x="383" y="406"/>
                </a:lnTo>
                <a:lnTo>
                  <a:pt x="383" y="406"/>
                </a:lnTo>
                <a:lnTo>
                  <a:pt x="392" y="412"/>
                </a:lnTo>
                <a:lnTo>
                  <a:pt x="400" y="416"/>
                </a:lnTo>
                <a:lnTo>
                  <a:pt x="409" y="418"/>
                </a:lnTo>
                <a:lnTo>
                  <a:pt x="414" y="420"/>
                </a:lnTo>
                <a:lnTo>
                  <a:pt x="414" y="420"/>
                </a:lnTo>
                <a:lnTo>
                  <a:pt x="417" y="417"/>
                </a:lnTo>
                <a:lnTo>
                  <a:pt x="420" y="415"/>
                </a:lnTo>
                <a:lnTo>
                  <a:pt x="426" y="405"/>
                </a:lnTo>
                <a:lnTo>
                  <a:pt x="433" y="390"/>
                </a:lnTo>
                <a:lnTo>
                  <a:pt x="433" y="390"/>
                </a:lnTo>
                <a:lnTo>
                  <a:pt x="456" y="398"/>
                </a:lnTo>
                <a:lnTo>
                  <a:pt x="473" y="404"/>
                </a:lnTo>
                <a:lnTo>
                  <a:pt x="483" y="406"/>
                </a:lnTo>
                <a:lnTo>
                  <a:pt x="483" y="406"/>
                </a:lnTo>
                <a:lnTo>
                  <a:pt x="488" y="409"/>
                </a:lnTo>
                <a:lnTo>
                  <a:pt x="497" y="411"/>
                </a:lnTo>
                <a:lnTo>
                  <a:pt x="509" y="412"/>
                </a:lnTo>
                <a:lnTo>
                  <a:pt x="509" y="412"/>
                </a:lnTo>
                <a:close/>
                <a:moveTo>
                  <a:pt x="465" y="765"/>
                </a:moveTo>
                <a:lnTo>
                  <a:pt x="465" y="765"/>
                </a:lnTo>
                <a:lnTo>
                  <a:pt x="465" y="767"/>
                </a:lnTo>
                <a:lnTo>
                  <a:pt x="465" y="772"/>
                </a:lnTo>
                <a:lnTo>
                  <a:pt x="467" y="778"/>
                </a:lnTo>
                <a:lnTo>
                  <a:pt x="467" y="778"/>
                </a:lnTo>
                <a:lnTo>
                  <a:pt x="465" y="783"/>
                </a:lnTo>
                <a:lnTo>
                  <a:pt x="462" y="789"/>
                </a:lnTo>
                <a:lnTo>
                  <a:pt x="461" y="796"/>
                </a:lnTo>
                <a:lnTo>
                  <a:pt x="461" y="796"/>
                </a:lnTo>
                <a:lnTo>
                  <a:pt x="466" y="873"/>
                </a:lnTo>
                <a:lnTo>
                  <a:pt x="471" y="941"/>
                </a:lnTo>
                <a:lnTo>
                  <a:pt x="471" y="941"/>
                </a:lnTo>
                <a:lnTo>
                  <a:pt x="445" y="951"/>
                </a:lnTo>
                <a:lnTo>
                  <a:pt x="445" y="951"/>
                </a:lnTo>
                <a:lnTo>
                  <a:pt x="443" y="945"/>
                </a:lnTo>
                <a:lnTo>
                  <a:pt x="437" y="930"/>
                </a:lnTo>
                <a:lnTo>
                  <a:pt x="420" y="886"/>
                </a:lnTo>
                <a:lnTo>
                  <a:pt x="395" y="822"/>
                </a:lnTo>
                <a:lnTo>
                  <a:pt x="395" y="802"/>
                </a:lnTo>
                <a:lnTo>
                  <a:pt x="395" y="802"/>
                </a:lnTo>
                <a:lnTo>
                  <a:pt x="397" y="801"/>
                </a:lnTo>
                <a:lnTo>
                  <a:pt x="399" y="801"/>
                </a:lnTo>
                <a:lnTo>
                  <a:pt x="403" y="800"/>
                </a:lnTo>
                <a:lnTo>
                  <a:pt x="408" y="796"/>
                </a:lnTo>
                <a:lnTo>
                  <a:pt x="408" y="796"/>
                </a:lnTo>
                <a:lnTo>
                  <a:pt x="421" y="785"/>
                </a:lnTo>
                <a:lnTo>
                  <a:pt x="439" y="772"/>
                </a:lnTo>
                <a:lnTo>
                  <a:pt x="439" y="772"/>
                </a:lnTo>
                <a:lnTo>
                  <a:pt x="444" y="768"/>
                </a:lnTo>
                <a:lnTo>
                  <a:pt x="448" y="766"/>
                </a:lnTo>
                <a:lnTo>
                  <a:pt x="456" y="765"/>
                </a:lnTo>
                <a:lnTo>
                  <a:pt x="462" y="765"/>
                </a:lnTo>
                <a:lnTo>
                  <a:pt x="465" y="765"/>
                </a:lnTo>
                <a:lnTo>
                  <a:pt x="465" y="765"/>
                </a:lnTo>
                <a:close/>
                <a:moveTo>
                  <a:pt x="392" y="1111"/>
                </a:moveTo>
                <a:lnTo>
                  <a:pt x="421" y="1120"/>
                </a:lnTo>
                <a:lnTo>
                  <a:pt x="421" y="1120"/>
                </a:lnTo>
                <a:lnTo>
                  <a:pt x="421" y="1138"/>
                </a:lnTo>
                <a:lnTo>
                  <a:pt x="423" y="1152"/>
                </a:lnTo>
                <a:lnTo>
                  <a:pt x="425" y="1157"/>
                </a:lnTo>
                <a:lnTo>
                  <a:pt x="427" y="1161"/>
                </a:lnTo>
                <a:lnTo>
                  <a:pt x="427" y="1161"/>
                </a:lnTo>
                <a:lnTo>
                  <a:pt x="431" y="1166"/>
                </a:lnTo>
                <a:lnTo>
                  <a:pt x="436" y="1167"/>
                </a:lnTo>
                <a:lnTo>
                  <a:pt x="439" y="1168"/>
                </a:lnTo>
                <a:lnTo>
                  <a:pt x="439" y="1168"/>
                </a:lnTo>
                <a:lnTo>
                  <a:pt x="437" y="1180"/>
                </a:lnTo>
                <a:lnTo>
                  <a:pt x="433" y="1196"/>
                </a:lnTo>
                <a:lnTo>
                  <a:pt x="427" y="1218"/>
                </a:lnTo>
                <a:lnTo>
                  <a:pt x="427" y="1218"/>
                </a:lnTo>
                <a:lnTo>
                  <a:pt x="412" y="1259"/>
                </a:lnTo>
                <a:lnTo>
                  <a:pt x="408" y="1278"/>
                </a:lnTo>
                <a:lnTo>
                  <a:pt x="408" y="1278"/>
                </a:lnTo>
                <a:lnTo>
                  <a:pt x="398" y="1198"/>
                </a:lnTo>
                <a:lnTo>
                  <a:pt x="392" y="1144"/>
                </a:lnTo>
                <a:lnTo>
                  <a:pt x="389" y="1117"/>
                </a:lnTo>
                <a:lnTo>
                  <a:pt x="389" y="1117"/>
                </a:lnTo>
                <a:lnTo>
                  <a:pt x="392" y="1111"/>
                </a:lnTo>
                <a:lnTo>
                  <a:pt x="392" y="1111"/>
                </a:lnTo>
                <a:close/>
                <a:moveTo>
                  <a:pt x="380" y="1114"/>
                </a:moveTo>
                <a:lnTo>
                  <a:pt x="395" y="1287"/>
                </a:lnTo>
                <a:lnTo>
                  <a:pt x="395" y="1287"/>
                </a:lnTo>
                <a:lnTo>
                  <a:pt x="391" y="1285"/>
                </a:lnTo>
                <a:lnTo>
                  <a:pt x="386" y="1283"/>
                </a:lnTo>
                <a:lnTo>
                  <a:pt x="380" y="1279"/>
                </a:lnTo>
                <a:lnTo>
                  <a:pt x="372" y="1273"/>
                </a:lnTo>
                <a:lnTo>
                  <a:pt x="364" y="1264"/>
                </a:lnTo>
                <a:lnTo>
                  <a:pt x="356" y="1253"/>
                </a:lnTo>
                <a:lnTo>
                  <a:pt x="348" y="1240"/>
                </a:lnTo>
                <a:lnTo>
                  <a:pt x="348" y="1240"/>
                </a:lnTo>
                <a:lnTo>
                  <a:pt x="342" y="1223"/>
                </a:lnTo>
                <a:lnTo>
                  <a:pt x="334" y="1205"/>
                </a:lnTo>
                <a:lnTo>
                  <a:pt x="323" y="1168"/>
                </a:lnTo>
                <a:lnTo>
                  <a:pt x="316" y="1139"/>
                </a:lnTo>
                <a:lnTo>
                  <a:pt x="314" y="1127"/>
                </a:lnTo>
                <a:lnTo>
                  <a:pt x="314" y="1127"/>
                </a:lnTo>
                <a:lnTo>
                  <a:pt x="326" y="1125"/>
                </a:lnTo>
                <a:lnTo>
                  <a:pt x="352" y="1123"/>
                </a:lnTo>
                <a:lnTo>
                  <a:pt x="352" y="1123"/>
                </a:lnTo>
                <a:lnTo>
                  <a:pt x="364" y="1122"/>
                </a:lnTo>
                <a:lnTo>
                  <a:pt x="372" y="1118"/>
                </a:lnTo>
                <a:lnTo>
                  <a:pt x="380" y="1114"/>
                </a:lnTo>
                <a:lnTo>
                  <a:pt x="380" y="1114"/>
                </a:lnTo>
                <a:close/>
                <a:moveTo>
                  <a:pt x="517" y="995"/>
                </a:moveTo>
                <a:lnTo>
                  <a:pt x="517" y="995"/>
                </a:lnTo>
                <a:lnTo>
                  <a:pt x="583" y="1120"/>
                </a:lnTo>
                <a:lnTo>
                  <a:pt x="549" y="1127"/>
                </a:lnTo>
                <a:lnTo>
                  <a:pt x="533" y="1133"/>
                </a:lnTo>
                <a:lnTo>
                  <a:pt x="533" y="1133"/>
                </a:lnTo>
                <a:lnTo>
                  <a:pt x="526" y="1064"/>
                </a:lnTo>
                <a:lnTo>
                  <a:pt x="517" y="995"/>
                </a:lnTo>
                <a:lnTo>
                  <a:pt x="517" y="995"/>
                </a:lnTo>
                <a:close/>
                <a:moveTo>
                  <a:pt x="593" y="991"/>
                </a:moveTo>
                <a:lnTo>
                  <a:pt x="593" y="991"/>
                </a:lnTo>
                <a:lnTo>
                  <a:pt x="600" y="1013"/>
                </a:lnTo>
                <a:lnTo>
                  <a:pt x="617" y="1062"/>
                </a:lnTo>
                <a:lnTo>
                  <a:pt x="625" y="1089"/>
                </a:lnTo>
                <a:lnTo>
                  <a:pt x="631" y="1113"/>
                </a:lnTo>
                <a:lnTo>
                  <a:pt x="634" y="1133"/>
                </a:lnTo>
                <a:lnTo>
                  <a:pt x="634" y="1139"/>
                </a:lnTo>
                <a:lnTo>
                  <a:pt x="633" y="1142"/>
                </a:lnTo>
                <a:lnTo>
                  <a:pt x="633" y="1142"/>
                </a:lnTo>
                <a:lnTo>
                  <a:pt x="632" y="1144"/>
                </a:lnTo>
                <a:lnTo>
                  <a:pt x="631" y="1145"/>
                </a:lnTo>
                <a:lnTo>
                  <a:pt x="628" y="1145"/>
                </a:lnTo>
                <a:lnTo>
                  <a:pt x="627" y="1144"/>
                </a:lnTo>
                <a:lnTo>
                  <a:pt x="623" y="1140"/>
                </a:lnTo>
                <a:lnTo>
                  <a:pt x="621" y="1134"/>
                </a:lnTo>
                <a:lnTo>
                  <a:pt x="617" y="1123"/>
                </a:lnTo>
                <a:lnTo>
                  <a:pt x="616" y="1118"/>
                </a:lnTo>
                <a:lnTo>
                  <a:pt x="615" y="1117"/>
                </a:lnTo>
                <a:lnTo>
                  <a:pt x="615" y="1117"/>
                </a:lnTo>
                <a:lnTo>
                  <a:pt x="611" y="1118"/>
                </a:lnTo>
                <a:lnTo>
                  <a:pt x="606" y="1118"/>
                </a:lnTo>
                <a:lnTo>
                  <a:pt x="599" y="1117"/>
                </a:lnTo>
                <a:lnTo>
                  <a:pt x="555" y="997"/>
                </a:lnTo>
                <a:lnTo>
                  <a:pt x="593" y="991"/>
                </a:lnTo>
                <a:close/>
                <a:moveTo>
                  <a:pt x="352" y="888"/>
                </a:moveTo>
                <a:lnTo>
                  <a:pt x="352" y="888"/>
                </a:lnTo>
                <a:lnTo>
                  <a:pt x="360" y="892"/>
                </a:lnTo>
                <a:lnTo>
                  <a:pt x="366" y="896"/>
                </a:lnTo>
                <a:lnTo>
                  <a:pt x="370" y="900"/>
                </a:lnTo>
                <a:lnTo>
                  <a:pt x="370" y="900"/>
                </a:lnTo>
                <a:lnTo>
                  <a:pt x="372" y="903"/>
                </a:lnTo>
                <a:lnTo>
                  <a:pt x="372" y="903"/>
                </a:lnTo>
                <a:lnTo>
                  <a:pt x="373" y="908"/>
                </a:lnTo>
                <a:lnTo>
                  <a:pt x="377" y="929"/>
                </a:lnTo>
                <a:lnTo>
                  <a:pt x="377" y="929"/>
                </a:lnTo>
                <a:lnTo>
                  <a:pt x="380" y="945"/>
                </a:lnTo>
                <a:lnTo>
                  <a:pt x="382" y="953"/>
                </a:lnTo>
                <a:lnTo>
                  <a:pt x="386" y="958"/>
                </a:lnTo>
                <a:lnTo>
                  <a:pt x="389" y="963"/>
                </a:lnTo>
                <a:lnTo>
                  <a:pt x="389" y="963"/>
                </a:lnTo>
                <a:lnTo>
                  <a:pt x="401" y="979"/>
                </a:lnTo>
                <a:lnTo>
                  <a:pt x="401" y="1013"/>
                </a:lnTo>
                <a:lnTo>
                  <a:pt x="392" y="1023"/>
                </a:lnTo>
                <a:lnTo>
                  <a:pt x="392" y="1023"/>
                </a:lnTo>
                <a:lnTo>
                  <a:pt x="367" y="1005"/>
                </a:lnTo>
                <a:lnTo>
                  <a:pt x="350" y="992"/>
                </a:lnTo>
                <a:lnTo>
                  <a:pt x="342" y="985"/>
                </a:lnTo>
                <a:lnTo>
                  <a:pt x="342" y="985"/>
                </a:lnTo>
                <a:lnTo>
                  <a:pt x="341" y="972"/>
                </a:lnTo>
                <a:lnTo>
                  <a:pt x="339" y="942"/>
                </a:lnTo>
                <a:lnTo>
                  <a:pt x="339" y="912"/>
                </a:lnTo>
                <a:lnTo>
                  <a:pt x="341" y="901"/>
                </a:lnTo>
                <a:lnTo>
                  <a:pt x="342" y="894"/>
                </a:lnTo>
                <a:lnTo>
                  <a:pt x="342" y="894"/>
                </a:lnTo>
                <a:lnTo>
                  <a:pt x="345" y="889"/>
                </a:lnTo>
                <a:lnTo>
                  <a:pt x="349" y="888"/>
                </a:lnTo>
                <a:lnTo>
                  <a:pt x="350" y="888"/>
                </a:lnTo>
                <a:lnTo>
                  <a:pt x="352" y="888"/>
                </a:lnTo>
                <a:lnTo>
                  <a:pt x="352" y="888"/>
                </a:lnTo>
                <a:close/>
                <a:moveTo>
                  <a:pt x="320" y="995"/>
                </a:moveTo>
                <a:lnTo>
                  <a:pt x="326" y="989"/>
                </a:lnTo>
                <a:lnTo>
                  <a:pt x="326" y="989"/>
                </a:lnTo>
                <a:lnTo>
                  <a:pt x="352" y="1011"/>
                </a:lnTo>
                <a:lnTo>
                  <a:pt x="380" y="1035"/>
                </a:lnTo>
                <a:lnTo>
                  <a:pt x="380" y="1035"/>
                </a:lnTo>
                <a:lnTo>
                  <a:pt x="381" y="1036"/>
                </a:lnTo>
                <a:lnTo>
                  <a:pt x="380" y="1036"/>
                </a:lnTo>
                <a:lnTo>
                  <a:pt x="378" y="1039"/>
                </a:lnTo>
                <a:lnTo>
                  <a:pt x="373" y="1041"/>
                </a:lnTo>
                <a:lnTo>
                  <a:pt x="370" y="1045"/>
                </a:lnTo>
                <a:lnTo>
                  <a:pt x="370" y="1045"/>
                </a:lnTo>
                <a:lnTo>
                  <a:pt x="369" y="1050"/>
                </a:lnTo>
                <a:lnTo>
                  <a:pt x="369" y="1055"/>
                </a:lnTo>
                <a:lnTo>
                  <a:pt x="370" y="1061"/>
                </a:lnTo>
                <a:lnTo>
                  <a:pt x="370" y="1061"/>
                </a:lnTo>
                <a:lnTo>
                  <a:pt x="360" y="1064"/>
                </a:lnTo>
                <a:lnTo>
                  <a:pt x="353" y="1067"/>
                </a:lnTo>
                <a:lnTo>
                  <a:pt x="348" y="1067"/>
                </a:lnTo>
                <a:lnTo>
                  <a:pt x="348" y="1067"/>
                </a:lnTo>
                <a:lnTo>
                  <a:pt x="348" y="1066"/>
                </a:lnTo>
                <a:lnTo>
                  <a:pt x="347" y="1064"/>
                </a:lnTo>
                <a:lnTo>
                  <a:pt x="345" y="1057"/>
                </a:lnTo>
                <a:lnTo>
                  <a:pt x="345" y="1057"/>
                </a:lnTo>
                <a:lnTo>
                  <a:pt x="343" y="1052"/>
                </a:lnTo>
                <a:lnTo>
                  <a:pt x="341" y="1046"/>
                </a:lnTo>
                <a:lnTo>
                  <a:pt x="333" y="1035"/>
                </a:lnTo>
                <a:lnTo>
                  <a:pt x="333" y="1035"/>
                </a:lnTo>
                <a:lnTo>
                  <a:pt x="317" y="1011"/>
                </a:lnTo>
                <a:lnTo>
                  <a:pt x="317" y="1011"/>
                </a:lnTo>
                <a:lnTo>
                  <a:pt x="316" y="1006"/>
                </a:lnTo>
                <a:lnTo>
                  <a:pt x="317" y="1001"/>
                </a:lnTo>
                <a:lnTo>
                  <a:pt x="320" y="995"/>
                </a:lnTo>
                <a:lnTo>
                  <a:pt x="320" y="995"/>
                </a:lnTo>
                <a:close/>
                <a:moveTo>
                  <a:pt x="505" y="812"/>
                </a:moveTo>
                <a:lnTo>
                  <a:pt x="505" y="812"/>
                </a:lnTo>
                <a:lnTo>
                  <a:pt x="515" y="828"/>
                </a:lnTo>
                <a:lnTo>
                  <a:pt x="526" y="846"/>
                </a:lnTo>
                <a:lnTo>
                  <a:pt x="539" y="869"/>
                </a:lnTo>
                <a:lnTo>
                  <a:pt x="539" y="869"/>
                </a:lnTo>
                <a:lnTo>
                  <a:pt x="553" y="894"/>
                </a:lnTo>
                <a:lnTo>
                  <a:pt x="562" y="916"/>
                </a:lnTo>
                <a:lnTo>
                  <a:pt x="571" y="938"/>
                </a:lnTo>
                <a:lnTo>
                  <a:pt x="533" y="951"/>
                </a:lnTo>
                <a:lnTo>
                  <a:pt x="533" y="951"/>
                </a:lnTo>
                <a:lnTo>
                  <a:pt x="515" y="894"/>
                </a:lnTo>
                <a:lnTo>
                  <a:pt x="515" y="894"/>
                </a:lnTo>
                <a:lnTo>
                  <a:pt x="512" y="880"/>
                </a:lnTo>
                <a:lnTo>
                  <a:pt x="510" y="858"/>
                </a:lnTo>
                <a:lnTo>
                  <a:pt x="505" y="818"/>
                </a:lnTo>
                <a:lnTo>
                  <a:pt x="505" y="81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33C801A2-0F13-4096-B2B3-DF80B2DEA1B6}"/>
              </a:ext>
            </a:extLst>
          </p:cNvPr>
          <p:cNvSpPr>
            <a:spLocks noEditPoints="1"/>
          </p:cNvSpPr>
          <p:nvPr/>
        </p:nvSpPr>
        <p:spPr bwMode="auto">
          <a:xfrm>
            <a:off x="6413540" y="811800"/>
            <a:ext cx="716410" cy="1672096"/>
          </a:xfrm>
          <a:custGeom>
            <a:avLst/>
            <a:gdLst>
              <a:gd name="T0" fmla="*/ 305 w 503"/>
              <a:gd name="T1" fmla="*/ 6 h 1174"/>
              <a:gd name="T2" fmla="*/ 276 w 503"/>
              <a:gd name="T3" fmla="*/ 0 h 1174"/>
              <a:gd name="T4" fmla="*/ 223 w 503"/>
              <a:gd name="T5" fmla="*/ 23 h 1174"/>
              <a:gd name="T6" fmla="*/ 199 w 503"/>
              <a:gd name="T7" fmla="*/ 105 h 1174"/>
              <a:gd name="T8" fmla="*/ 189 w 503"/>
              <a:gd name="T9" fmla="*/ 134 h 1174"/>
              <a:gd name="T10" fmla="*/ 149 w 503"/>
              <a:gd name="T11" fmla="*/ 202 h 1174"/>
              <a:gd name="T12" fmla="*/ 123 w 503"/>
              <a:gd name="T13" fmla="*/ 272 h 1174"/>
              <a:gd name="T14" fmla="*/ 40 w 503"/>
              <a:gd name="T15" fmla="*/ 364 h 1174"/>
              <a:gd name="T16" fmla="*/ 5 w 503"/>
              <a:gd name="T17" fmla="*/ 381 h 1174"/>
              <a:gd name="T18" fmla="*/ 5 w 503"/>
              <a:gd name="T19" fmla="*/ 413 h 1174"/>
              <a:gd name="T20" fmla="*/ 6 w 503"/>
              <a:gd name="T21" fmla="*/ 441 h 1174"/>
              <a:gd name="T22" fmla="*/ 43 w 503"/>
              <a:gd name="T23" fmla="*/ 456 h 1174"/>
              <a:gd name="T24" fmla="*/ 65 w 503"/>
              <a:gd name="T25" fmla="*/ 625 h 1174"/>
              <a:gd name="T26" fmla="*/ 113 w 503"/>
              <a:gd name="T27" fmla="*/ 637 h 1174"/>
              <a:gd name="T28" fmla="*/ 116 w 503"/>
              <a:gd name="T29" fmla="*/ 672 h 1174"/>
              <a:gd name="T30" fmla="*/ 104 w 503"/>
              <a:gd name="T31" fmla="*/ 711 h 1174"/>
              <a:gd name="T32" fmla="*/ 89 w 503"/>
              <a:gd name="T33" fmla="*/ 735 h 1174"/>
              <a:gd name="T34" fmla="*/ 89 w 503"/>
              <a:gd name="T35" fmla="*/ 800 h 1174"/>
              <a:gd name="T36" fmla="*/ 68 w 503"/>
              <a:gd name="T37" fmla="*/ 826 h 1174"/>
              <a:gd name="T38" fmla="*/ 15 w 503"/>
              <a:gd name="T39" fmla="*/ 839 h 1174"/>
              <a:gd name="T40" fmla="*/ 44 w 503"/>
              <a:gd name="T41" fmla="*/ 867 h 1174"/>
              <a:gd name="T42" fmla="*/ 89 w 503"/>
              <a:gd name="T43" fmla="*/ 873 h 1174"/>
              <a:gd name="T44" fmla="*/ 99 w 503"/>
              <a:gd name="T45" fmla="*/ 945 h 1174"/>
              <a:gd name="T46" fmla="*/ 113 w 503"/>
              <a:gd name="T47" fmla="*/ 1070 h 1174"/>
              <a:gd name="T48" fmla="*/ 145 w 503"/>
              <a:gd name="T49" fmla="*/ 1003 h 1174"/>
              <a:gd name="T50" fmla="*/ 151 w 503"/>
              <a:gd name="T51" fmla="*/ 1159 h 1174"/>
              <a:gd name="T52" fmla="*/ 173 w 503"/>
              <a:gd name="T53" fmla="*/ 1156 h 1174"/>
              <a:gd name="T54" fmla="*/ 213 w 503"/>
              <a:gd name="T55" fmla="*/ 986 h 1174"/>
              <a:gd name="T56" fmla="*/ 276 w 503"/>
              <a:gd name="T57" fmla="*/ 991 h 1174"/>
              <a:gd name="T58" fmla="*/ 255 w 503"/>
              <a:gd name="T59" fmla="*/ 974 h 1174"/>
              <a:gd name="T60" fmla="*/ 185 w 503"/>
              <a:gd name="T61" fmla="*/ 962 h 1174"/>
              <a:gd name="T62" fmla="*/ 218 w 503"/>
              <a:gd name="T63" fmla="*/ 921 h 1174"/>
              <a:gd name="T64" fmla="*/ 196 w 503"/>
              <a:gd name="T65" fmla="*/ 909 h 1174"/>
              <a:gd name="T66" fmla="*/ 232 w 503"/>
              <a:gd name="T67" fmla="*/ 893 h 1174"/>
              <a:gd name="T68" fmla="*/ 204 w 503"/>
              <a:gd name="T69" fmla="*/ 681 h 1174"/>
              <a:gd name="T70" fmla="*/ 251 w 503"/>
              <a:gd name="T71" fmla="*/ 934 h 1174"/>
              <a:gd name="T72" fmla="*/ 329 w 503"/>
              <a:gd name="T73" fmla="*/ 1006 h 1174"/>
              <a:gd name="T74" fmla="*/ 330 w 503"/>
              <a:gd name="T75" fmla="*/ 1042 h 1174"/>
              <a:gd name="T76" fmla="*/ 313 w 503"/>
              <a:gd name="T77" fmla="*/ 1081 h 1174"/>
              <a:gd name="T78" fmla="*/ 343 w 503"/>
              <a:gd name="T79" fmla="*/ 1101 h 1174"/>
              <a:gd name="T80" fmla="*/ 383 w 503"/>
              <a:gd name="T81" fmla="*/ 1076 h 1174"/>
              <a:gd name="T82" fmla="*/ 378 w 503"/>
              <a:gd name="T83" fmla="*/ 1025 h 1174"/>
              <a:gd name="T84" fmla="*/ 361 w 503"/>
              <a:gd name="T85" fmla="*/ 929 h 1174"/>
              <a:gd name="T86" fmla="*/ 412 w 503"/>
              <a:gd name="T87" fmla="*/ 995 h 1174"/>
              <a:gd name="T88" fmla="*/ 416 w 503"/>
              <a:gd name="T89" fmla="*/ 1069 h 1174"/>
              <a:gd name="T90" fmla="*/ 438 w 503"/>
              <a:gd name="T91" fmla="*/ 1108 h 1174"/>
              <a:gd name="T92" fmla="*/ 489 w 503"/>
              <a:gd name="T93" fmla="*/ 1098 h 1174"/>
              <a:gd name="T94" fmla="*/ 462 w 503"/>
              <a:gd name="T95" fmla="*/ 1040 h 1174"/>
              <a:gd name="T96" fmla="*/ 453 w 503"/>
              <a:gd name="T97" fmla="*/ 926 h 1174"/>
              <a:gd name="T98" fmla="*/ 491 w 503"/>
              <a:gd name="T99" fmla="*/ 907 h 1174"/>
              <a:gd name="T100" fmla="*/ 477 w 503"/>
              <a:gd name="T101" fmla="*/ 778 h 1174"/>
              <a:gd name="T102" fmla="*/ 464 w 503"/>
              <a:gd name="T103" fmla="*/ 509 h 1174"/>
              <a:gd name="T104" fmla="*/ 497 w 503"/>
              <a:gd name="T105" fmla="*/ 371 h 1174"/>
              <a:gd name="T106" fmla="*/ 479 w 503"/>
              <a:gd name="T107" fmla="*/ 250 h 1174"/>
              <a:gd name="T108" fmla="*/ 413 w 503"/>
              <a:gd name="T109" fmla="*/ 157 h 1174"/>
              <a:gd name="T110" fmla="*/ 350 w 503"/>
              <a:gd name="T111" fmla="*/ 119 h 1174"/>
              <a:gd name="T112" fmla="*/ 332 w 503"/>
              <a:gd name="T113" fmla="*/ 61 h 1174"/>
              <a:gd name="T114" fmla="*/ 319 w 503"/>
              <a:gd name="T115" fmla="*/ 33 h 1174"/>
              <a:gd name="T116" fmla="*/ 117 w 503"/>
              <a:gd name="T117" fmla="*/ 1039 h 1174"/>
              <a:gd name="T118" fmla="*/ 126 w 503"/>
              <a:gd name="T119" fmla="*/ 967 h 1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3" h="1174">
                <a:moveTo>
                  <a:pt x="319" y="33"/>
                </a:moveTo>
                <a:lnTo>
                  <a:pt x="319" y="33"/>
                </a:lnTo>
                <a:lnTo>
                  <a:pt x="319" y="30"/>
                </a:lnTo>
                <a:lnTo>
                  <a:pt x="317" y="23"/>
                </a:lnTo>
                <a:lnTo>
                  <a:pt x="316" y="18"/>
                </a:lnTo>
                <a:lnTo>
                  <a:pt x="313" y="13"/>
                </a:lnTo>
                <a:lnTo>
                  <a:pt x="310" y="10"/>
                </a:lnTo>
                <a:lnTo>
                  <a:pt x="305" y="6"/>
                </a:lnTo>
                <a:lnTo>
                  <a:pt x="305" y="6"/>
                </a:lnTo>
                <a:lnTo>
                  <a:pt x="295" y="2"/>
                </a:lnTo>
                <a:lnTo>
                  <a:pt x="288" y="2"/>
                </a:lnTo>
                <a:lnTo>
                  <a:pt x="284" y="4"/>
                </a:lnTo>
                <a:lnTo>
                  <a:pt x="283" y="4"/>
                </a:lnTo>
                <a:lnTo>
                  <a:pt x="283" y="4"/>
                </a:lnTo>
                <a:lnTo>
                  <a:pt x="282" y="2"/>
                </a:lnTo>
                <a:lnTo>
                  <a:pt x="282" y="1"/>
                </a:lnTo>
                <a:lnTo>
                  <a:pt x="279" y="1"/>
                </a:lnTo>
                <a:lnTo>
                  <a:pt x="276" y="0"/>
                </a:lnTo>
                <a:lnTo>
                  <a:pt x="272" y="0"/>
                </a:lnTo>
                <a:lnTo>
                  <a:pt x="265" y="0"/>
                </a:lnTo>
                <a:lnTo>
                  <a:pt x="255" y="1"/>
                </a:lnTo>
                <a:lnTo>
                  <a:pt x="255" y="1"/>
                </a:lnTo>
                <a:lnTo>
                  <a:pt x="246" y="4"/>
                </a:lnTo>
                <a:lnTo>
                  <a:pt x="238" y="7"/>
                </a:lnTo>
                <a:lnTo>
                  <a:pt x="232" y="12"/>
                </a:lnTo>
                <a:lnTo>
                  <a:pt x="227" y="17"/>
                </a:lnTo>
                <a:lnTo>
                  <a:pt x="223" y="23"/>
                </a:lnTo>
                <a:lnTo>
                  <a:pt x="219" y="29"/>
                </a:lnTo>
                <a:lnTo>
                  <a:pt x="217" y="37"/>
                </a:lnTo>
                <a:lnTo>
                  <a:pt x="216" y="44"/>
                </a:lnTo>
                <a:lnTo>
                  <a:pt x="216" y="44"/>
                </a:lnTo>
                <a:lnTo>
                  <a:pt x="208" y="93"/>
                </a:lnTo>
                <a:lnTo>
                  <a:pt x="208" y="93"/>
                </a:lnTo>
                <a:lnTo>
                  <a:pt x="206" y="96"/>
                </a:lnTo>
                <a:lnTo>
                  <a:pt x="199" y="105"/>
                </a:lnTo>
                <a:lnTo>
                  <a:pt x="199" y="105"/>
                </a:lnTo>
                <a:lnTo>
                  <a:pt x="196" y="107"/>
                </a:lnTo>
                <a:lnTo>
                  <a:pt x="194" y="108"/>
                </a:lnTo>
                <a:lnTo>
                  <a:pt x="191" y="110"/>
                </a:lnTo>
                <a:lnTo>
                  <a:pt x="190" y="111"/>
                </a:lnTo>
                <a:lnTo>
                  <a:pt x="189" y="112"/>
                </a:lnTo>
                <a:lnTo>
                  <a:pt x="189" y="122"/>
                </a:lnTo>
                <a:lnTo>
                  <a:pt x="189" y="122"/>
                </a:lnTo>
                <a:lnTo>
                  <a:pt x="189" y="128"/>
                </a:lnTo>
                <a:lnTo>
                  <a:pt x="189" y="134"/>
                </a:lnTo>
                <a:lnTo>
                  <a:pt x="187" y="145"/>
                </a:lnTo>
                <a:lnTo>
                  <a:pt x="183" y="151"/>
                </a:lnTo>
                <a:lnTo>
                  <a:pt x="182" y="154"/>
                </a:lnTo>
                <a:lnTo>
                  <a:pt x="177" y="168"/>
                </a:lnTo>
                <a:lnTo>
                  <a:pt x="177" y="168"/>
                </a:lnTo>
                <a:lnTo>
                  <a:pt x="172" y="173"/>
                </a:lnTo>
                <a:lnTo>
                  <a:pt x="161" y="185"/>
                </a:lnTo>
                <a:lnTo>
                  <a:pt x="155" y="193"/>
                </a:lnTo>
                <a:lnTo>
                  <a:pt x="149" y="202"/>
                </a:lnTo>
                <a:lnTo>
                  <a:pt x="145" y="212"/>
                </a:lnTo>
                <a:lnTo>
                  <a:pt x="143" y="223"/>
                </a:lnTo>
                <a:lnTo>
                  <a:pt x="143" y="223"/>
                </a:lnTo>
                <a:lnTo>
                  <a:pt x="141" y="232"/>
                </a:lnTo>
                <a:lnTo>
                  <a:pt x="139" y="239"/>
                </a:lnTo>
                <a:lnTo>
                  <a:pt x="135" y="250"/>
                </a:lnTo>
                <a:lnTo>
                  <a:pt x="129" y="260"/>
                </a:lnTo>
                <a:lnTo>
                  <a:pt x="123" y="272"/>
                </a:lnTo>
                <a:lnTo>
                  <a:pt x="123" y="272"/>
                </a:lnTo>
                <a:lnTo>
                  <a:pt x="113" y="289"/>
                </a:lnTo>
                <a:lnTo>
                  <a:pt x="100" y="310"/>
                </a:lnTo>
                <a:lnTo>
                  <a:pt x="81" y="335"/>
                </a:lnTo>
                <a:lnTo>
                  <a:pt x="81" y="335"/>
                </a:lnTo>
                <a:lnTo>
                  <a:pt x="76" y="344"/>
                </a:lnTo>
                <a:lnTo>
                  <a:pt x="71" y="350"/>
                </a:lnTo>
                <a:lnTo>
                  <a:pt x="71" y="350"/>
                </a:lnTo>
                <a:lnTo>
                  <a:pt x="54" y="358"/>
                </a:lnTo>
                <a:lnTo>
                  <a:pt x="40" y="364"/>
                </a:lnTo>
                <a:lnTo>
                  <a:pt x="35" y="367"/>
                </a:lnTo>
                <a:lnTo>
                  <a:pt x="32" y="369"/>
                </a:lnTo>
                <a:lnTo>
                  <a:pt x="32" y="369"/>
                </a:lnTo>
                <a:lnTo>
                  <a:pt x="29" y="372"/>
                </a:lnTo>
                <a:lnTo>
                  <a:pt x="27" y="373"/>
                </a:lnTo>
                <a:lnTo>
                  <a:pt x="18" y="374"/>
                </a:lnTo>
                <a:lnTo>
                  <a:pt x="11" y="377"/>
                </a:lnTo>
                <a:lnTo>
                  <a:pt x="7" y="379"/>
                </a:lnTo>
                <a:lnTo>
                  <a:pt x="5" y="381"/>
                </a:lnTo>
                <a:lnTo>
                  <a:pt x="5" y="381"/>
                </a:lnTo>
                <a:lnTo>
                  <a:pt x="1" y="391"/>
                </a:lnTo>
                <a:lnTo>
                  <a:pt x="0" y="400"/>
                </a:lnTo>
                <a:lnTo>
                  <a:pt x="0" y="400"/>
                </a:lnTo>
                <a:lnTo>
                  <a:pt x="0" y="408"/>
                </a:lnTo>
                <a:lnTo>
                  <a:pt x="1" y="411"/>
                </a:lnTo>
                <a:lnTo>
                  <a:pt x="2" y="412"/>
                </a:lnTo>
                <a:lnTo>
                  <a:pt x="2" y="412"/>
                </a:lnTo>
                <a:lnTo>
                  <a:pt x="5" y="413"/>
                </a:lnTo>
                <a:lnTo>
                  <a:pt x="7" y="417"/>
                </a:lnTo>
                <a:lnTo>
                  <a:pt x="10" y="422"/>
                </a:lnTo>
                <a:lnTo>
                  <a:pt x="10" y="422"/>
                </a:lnTo>
                <a:lnTo>
                  <a:pt x="11" y="424"/>
                </a:lnTo>
                <a:lnTo>
                  <a:pt x="11" y="427"/>
                </a:lnTo>
                <a:lnTo>
                  <a:pt x="10" y="431"/>
                </a:lnTo>
                <a:lnTo>
                  <a:pt x="10" y="431"/>
                </a:lnTo>
                <a:lnTo>
                  <a:pt x="7" y="439"/>
                </a:lnTo>
                <a:lnTo>
                  <a:pt x="6" y="441"/>
                </a:lnTo>
                <a:lnTo>
                  <a:pt x="7" y="441"/>
                </a:lnTo>
                <a:lnTo>
                  <a:pt x="7" y="441"/>
                </a:lnTo>
                <a:lnTo>
                  <a:pt x="17" y="440"/>
                </a:lnTo>
                <a:lnTo>
                  <a:pt x="24" y="441"/>
                </a:lnTo>
                <a:lnTo>
                  <a:pt x="34" y="441"/>
                </a:lnTo>
                <a:lnTo>
                  <a:pt x="37" y="453"/>
                </a:lnTo>
                <a:lnTo>
                  <a:pt x="37" y="453"/>
                </a:lnTo>
                <a:lnTo>
                  <a:pt x="40" y="455"/>
                </a:lnTo>
                <a:lnTo>
                  <a:pt x="43" y="456"/>
                </a:lnTo>
                <a:lnTo>
                  <a:pt x="44" y="458"/>
                </a:lnTo>
                <a:lnTo>
                  <a:pt x="44" y="458"/>
                </a:lnTo>
                <a:lnTo>
                  <a:pt x="44" y="463"/>
                </a:lnTo>
                <a:lnTo>
                  <a:pt x="44" y="468"/>
                </a:lnTo>
                <a:lnTo>
                  <a:pt x="44" y="468"/>
                </a:lnTo>
                <a:lnTo>
                  <a:pt x="54" y="548"/>
                </a:lnTo>
                <a:lnTo>
                  <a:pt x="61" y="602"/>
                </a:lnTo>
                <a:lnTo>
                  <a:pt x="63" y="620"/>
                </a:lnTo>
                <a:lnTo>
                  <a:pt x="65" y="625"/>
                </a:lnTo>
                <a:lnTo>
                  <a:pt x="66" y="628"/>
                </a:lnTo>
                <a:lnTo>
                  <a:pt x="66" y="628"/>
                </a:lnTo>
                <a:lnTo>
                  <a:pt x="70" y="629"/>
                </a:lnTo>
                <a:lnTo>
                  <a:pt x="74" y="629"/>
                </a:lnTo>
                <a:lnTo>
                  <a:pt x="87" y="630"/>
                </a:lnTo>
                <a:lnTo>
                  <a:pt x="104" y="630"/>
                </a:lnTo>
                <a:lnTo>
                  <a:pt x="104" y="630"/>
                </a:lnTo>
                <a:lnTo>
                  <a:pt x="106" y="633"/>
                </a:lnTo>
                <a:lnTo>
                  <a:pt x="113" y="637"/>
                </a:lnTo>
                <a:lnTo>
                  <a:pt x="113" y="637"/>
                </a:lnTo>
                <a:lnTo>
                  <a:pt x="117" y="639"/>
                </a:lnTo>
                <a:lnTo>
                  <a:pt x="118" y="641"/>
                </a:lnTo>
                <a:lnTo>
                  <a:pt x="118" y="647"/>
                </a:lnTo>
                <a:lnTo>
                  <a:pt x="118" y="647"/>
                </a:lnTo>
                <a:lnTo>
                  <a:pt x="120" y="658"/>
                </a:lnTo>
                <a:lnTo>
                  <a:pt x="118" y="666"/>
                </a:lnTo>
                <a:lnTo>
                  <a:pt x="117" y="668"/>
                </a:lnTo>
                <a:lnTo>
                  <a:pt x="116" y="672"/>
                </a:lnTo>
                <a:lnTo>
                  <a:pt x="116" y="672"/>
                </a:lnTo>
                <a:lnTo>
                  <a:pt x="111" y="676"/>
                </a:lnTo>
                <a:lnTo>
                  <a:pt x="107" y="680"/>
                </a:lnTo>
                <a:lnTo>
                  <a:pt x="104" y="684"/>
                </a:lnTo>
                <a:lnTo>
                  <a:pt x="104" y="691"/>
                </a:lnTo>
                <a:lnTo>
                  <a:pt x="104" y="691"/>
                </a:lnTo>
                <a:lnTo>
                  <a:pt x="104" y="705"/>
                </a:lnTo>
                <a:lnTo>
                  <a:pt x="104" y="711"/>
                </a:lnTo>
                <a:lnTo>
                  <a:pt x="104" y="711"/>
                </a:lnTo>
                <a:lnTo>
                  <a:pt x="101" y="713"/>
                </a:lnTo>
                <a:lnTo>
                  <a:pt x="98" y="714"/>
                </a:lnTo>
                <a:lnTo>
                  <a:pt x="93" y="718"/>
                </a:lnTo>
                <a:lnTo>
                  <a:pt x="89" y="720"/>
                </a:lnTo>
                <a:lnTo>
                  <a:pt x="89" y="720"/>
                </a:lnTo>
                <a:lnTo>
                  <a:pt x="88" y="723"/>
                </a:lnTo>
                <a:lnTo>
                  <a:pt x="87" y="725"/>
                </a:lnTo>
                <a:lnTo>
                  <a:pt x="88" y="730"/>
                </a:lnTo>
                <a:lnTo>
                  <a:pt x="89" y="735"/>
                </a:lnTo>
                <a:lnTo>
                  <a:pt x="91" y="737"/>
                </a:lnTo>
                <a:lnTo>
                  <a:pt x="91" y="737"/>
                </a:lnTo>
                <a:lnTo>
                  <a:pt x="100" y="747"/>
                </a:lnTo>
                <a:lnTo>
                  <a:pt x="109" y="754"/>
                </a:lnTo>
                <a:lnTo>
                  <a:pt x="109" y="754"/>
                </a:lnTo>
                <a:lnTo>
                  <a:pt x="99" y="772"/>
                </a:lnTo>
                <a:lnTo>
                  <a:pt x="93" y="785"/>
                </a:lnTo>
                <a:lnTo>
                  <a:pt x="90" y="792"/>
                </a:lnTo>
                <a:lnTo>
                  <a:pt x="89" y="800"/>
                </a:lnTo>
                <a:lnTo>
                  <a:pt x="89" y="800"/>
                </a:lnTo>
                <a:lnTo>
                  <a:pt x="87" y="822"/>
                </a:lnTo>
                <a:lnTo>
                  <a:pt x="85" y="831"/>
                </a:lnTo>
                <a:lnTo>
                  <a:pt x="76" y="834"/>
                </a:lnTo>
                <a:lnTo>
                  <a:pt x="76" y="834"/>
                </a:lnTo>
                <a:lnTo>
                  <a:pt x="77" y="833"/>
                </a:lnTo>
                <a:lnTo>
                  <a:pt x="76" y="831"/>
                </a:lnTo>
                <a:lnTo>
                  <a:pt x="74" y="829"/>
                </a:lnTo>
                <a:lnTo>
                  <a:pt x="68" y="826"/>
                </a:lnTo>
                <a:lnTo>
                  <a:pt x="68" y="826"/>
                </a:lnTo>
                <a:lnTo>
                  <a:pt x="57" y="825"/>
                </a:lnTo>
                <a:lnTo>
                  <a:pt x="42" y="824"/>
                </a:lnTo>
                <a:lnTo>
                  <a:pt x="27" y="825"/>
                </a:lnTo>
                <a:lnTo>
                  <a:pt x="20" y="826"/>
                </a:lnTo>
                <a:lnTo>
                  <a:pt x="20" y="826"/>
                </a:lnTo>
                <a:lnTo>
                  <a:pt x="17" y="829"/>
                </a:lnTo>
                <a:lnTo>
                  <a:pt x="16" y="834"/>
                </a:lnTo>
                <a:lnTo>
                  <a:pt x="15" y="839"/>
                </a:lnTo>
                <a:lnTo>
                  <a:pt x="15" y="839"/>
                </a:lnTo>
                <a:lnTo>
                  <a:pt x="15" y="848"/>
                </a:lnTo>
                <a:lnTo>
                  <a:pt x="15" y="861"/>
                </a:lnTo>
                <a:lnTo>
                  <a:pt x="15" y="861"/>
                </a:lnTo>
                <a:lnTo>
                  <a:pt x="16" y="864"/>
                </a:lnTo>
                <a:lnTo>
                  <a:pt x="17" y="865"/>
                </a:lnTo>
                <a:lnTo>
                  <a:pt x="20" y="865"/>
                </a:lnTo>
                <a:lnTo>
                  <a:pt x="20" y="865"/>
                </a:lnTo>
                <a:lnTo>
                  <a:pt x="44" y="867"/>
                </a:lnTo>
                <a:lnTo>
                  <a:pt x="59" y="867"/>
                </a:lnTo>
                <a:lnTo>
                  <a:pt x="66" y="865"/>
                </a:lnTo>
                <a:lnTo>
                  <a:pt x="66" y="865"/>
                </a:lnTo>
                <a:lnTo>
                  <a:pt x="70" y="863"/>
                </a:lnTo>
                <a:lnTo>
                  <a:pt x="74" y="861"/>
                </a:lnTo>
                <a:lnTo>
                  <a:pt x="78" y="856"/>
                </a:lnTo>
                <a:lnTo>
                  <a:pt x="85" y="856"/>
                </a:lnTo>
                <a:lnTo>
                  <a:pt x="85" y="856"/>
                </a:lnTo>
                <a:lnTo>
                  <a:pt x="89" y="873"/>
                </a:lnTo>
                <a:lnTo>
                  <a:pt x="90" y="887"/>
                </a:lnTo>
                <a:lnTo>
                  <a:pt x="91" y="897"/>
                </a:lnTo>
                <a:lnTo>
                  <a:pt x="91" y="897"/>
                </a:lnTo>
                <a:lnTo>
                  <a:pt x="91" y="904"/>
                </a:lnTo>
                <a:lnTo>
                  <a:pt x="93" y="911"/>
                </a:lnTo>
                <a:lnTo>
                  <a:pt x="96" y="917"/>
                </a:lnTo>
                <a:lnTo>
                  <a:pt x="96" y="917"/>
                </a:lnTo>
                <a:lnTo>
                  <a:pt x="98" y="928"/>
                </a:lnTo>
                <a:lnTo>
                  <a:pt x="99" y="945"/>
                </a:lnTo>
                <a:lnTo>
                  <a:pt x="99" y="945"/>
                </a:lnTo>
                <a:lnTo>
                  <a:pt x="99" y="968"/>
                </a:lnTo>
                <a:lnTo>
                  <a:pt x="99" y="989"/>
                </a:lnTo>
                <a:lnTo>
                  <a:pt x="99" y="1010"/>
                </a:lnTo>
                <a:lnTo>
                  <a:pt x="101" y="1032"/>
                </a:lnTo>
                <a:lnTo>
                  <a:pt x="105" y="1052"/>
                </a:lnTo>
                <a:lnTo>
                  <a:pt x="107" y="1060"/>
                </a:lnTo>
                <a:lnTo>
                  <a:pt x="110" y="1067"/>
                </a:lnTo>
                <a:lnTo>
                  <a:pt x="113" y="1070"/>
                </a:lnTo>
                <a:lnTo>
                  <a:pt x="118" y="1071"/>
                </a:lnTo>
                <a:lnTo>
                  <a:pt x="118" y="1071"/>
                </a:lnTo>
                <a:lnTo>
                  <a:pt x="122" y="1071"/>
                </a:lnTo>
                <a:lnTo>
                  <a:pt x="126" y="1068"/>
                </a:lnTo>
                <a:lnTo>
                  <a:pt x="129" y="1063"/>
                </a:lnTo>
                <a:lnTo>
                  <a:pt x="133" y="1057"/>
                </a:lnTo>
                <a:lnTo>
                  <a:pt x="138" y="1041"/>
                </a:lnTo>
                <a:lnTo>
                  <a:pt x="141" y="1021"/>
                </a:lnTo>
                <a:lnTo>
                  <a:pt x="145" y="1003"/>
                </a:lnTo>
                <a:lnTo>
                  <a:pt x="146" y="987"/>
                </a:lnTo>
                <a:lnTo>
                  <a:pt x="148" y="971"/>
                </a:lnTo>
                <a:lnTo>
                  <a:pt x="155" y="974"/>
                </a:lnTo>
                <a:lnTo>
                  <a:pt x="155" y="974"/>
                </a:lnTo>
                <a:lnTo>
                  <a:pt x="152" y="1003"/>
                </a:lnTo>
                <a:lnTo>
                  <a:pt x="150" y="1068"/>
                </a:lnTo>
                <a:lnTo>
                  <a:pt x="149" y="1104"/>
                </a:lnTo>
                <a:lnTo>
                  <a:pt x="149" y="1135"/>
                </a:lnTo>
                <a:lnTo>
                  <a:pt x="151" y="1159"/>
                </a:lnTo>
                <a:lnTo>
                  <a:pt x="152" y="1167"/>
                </a:lnTo>
                <a:lnTo>
                  <a:pt x="155" y="1170"/>
                </a:lnTo>
                <a:lnTo>
                  <a:pt x="155" y="1170"/>
                </a:lnTo>
                <a:lnTo>
                  <a:pt x="160" y="1173"/>
                </a:lnTo>
                <a:lnTo>
                  <a:pt x="163" y="1174"/>
                </a:lnTo>
                <a:lnTo>
                  <a:pt x="166" y="1173"/>
                </a:lnTo>
                <a:lnTo>
                  <a:pt x="168" y="1170"/>
                </a:lnTo>
                <a:lnTo>
                  <a:pt x="171" y="1164"/>
                </a:lnTo>
                <a:lnTo>
                  <a:pt x="173" y="1156"/>
                </a:lnTo>
                <a:lnTo>
                  <a:pt x="177" y="1126"/>
                </a:lnTo>
                <a:lnTo>
                  <a:pt x="177" y="1126"/>
                </a:lnTo>
                <a:lnTo>
                  <a:pt x="180" y="1082"/>
                </a:lnTo>
                <a:lnTo>
                  <a:pt x="183" y="1036"/>
                </a:lnTo>
                <a:lnTo>
                  <a:pt x="184" y="984"/>
                </a:lnTo>
                <a:lnTo>
                  <a:pt x="184" y="984"/>
                </a:lnTo>
                <a:lnTo>
                  <a:pt x="206" y="986"/>
                </a:lnTo>
                <a:lnTo>
                  <a:pt x="206" y="986"/>
                </a:lnTo>
                <a:lnTo>
                  <a:pt x="213" y="986"/>
                </a:lnTo>
                <a:lnTo>
                  <a:pt x="219" y="987"/>
                </a:lnTo>
                <a:lnTo>
                  <a:pt x="228" y="991"/>
                </a:lnTo>
                <a:lnTo>
                  <a:pt x="228" y="991"/>
                </a:lnTo>
                <a:lnTo>
                  <a:pt x="234" y="992"/>
                </a:lnTo>
                <a:lnTo>
                  <a:pt x="241" y="995"/>
                </a:lnTo>
                <a:lnTo>
                  <a:pt x="256" y="996"/>
                </a:lnTo>
                <a:lnTo>
                  <a:pt x="269" y="995"/>
                </a:lnTo>
                <a:lnTo>
                  <a:pt x="273" y="993"/>
                </a:lnTo>
                <a:lnTo>
                  <a:pt x="276" y="991"/>
                </a:lnTo>
                <a:lnTo>
                  <a:pt x="276" y="991"/>
                </a:lnTo>
                <a:lnTo>
                  <a:pt x="277" y="982"/>
                </a:lnTo>
                <a:lnTo>
                  <a:pt x="277" y="980"/>
                </a:lnTo>
                <a:lnTo>
                  <a:pt x="276" y="979"/>
                </a:lnTo>
                <a:lnTo>
                  <a:pt x="276" y="979"/>
                </a:lnTo>
                <a:lnTo>
                  <a:pt x="273" y="978"/>
                </a:lnTo>
                <a:lnTo>
                  <a:pt x="272" y="976"/>
                </a:lnTo>
                <a:lnTo>
                  <a:pt x="267" y="975"/>
                </a:lnTo>
                <a:lnTo>
                  <a:pt x="255" y="974"/>
                </a:lnTo>
                <a:lnTo>
                  <a:pt x="255" y="974"/>
                </a:lnTo>
                <a:lnTo>
                  <a:pt x="229" y="971"/>
                </a:lnTo>
                <a:lnTo>
                  <a:pt x="218" y="971"/>
                </a:lnTo>
                <a:lnTo>
                  <a:pt x="211" y="971"/>
                </a:lnTo>
                <a:lnTo>
                  <a:pt x="187" y="969"/>
                </a:lnTo>
                <a:lnTo>
                  <a:pt x="187" y="969"/>
                </a:lnTo>
                <a:lnTo>
                  <a:pt x="185" y="968"/>
                </a:lnTo>
                <a:lnTo>
                  <a:pt x="184" y="967"/>
                </a:lnTo>
                <a:lnTo>
                  <a:pt x="185" y="962"/>
                </a:lnTo>
                <a:lnTo>
                  <a:pt x="189" y="954"/>
                </a:lnTo>
                <a:lnTo>
                  <a:pt x="189" y="954"/>
                </a:lnTo>
                <a:lnTo>
                  <a:pt x="191" y="948"/>
                </a:lnTo>
                <a:lnTo>
                  <a:pt x="194" y="943"/>
                </a:lnTo>
                <a:lnTo>
                  <a:pt x="195" y="932"/>
                </a:lnTo>
                <a:lnTo>
                  <a:pt x="195" y="925"/>
                </a:lnTo>
                <a:lnTo>
                  <a:pt x="194" y="921"/>
                </a:lnTo>
                <a:lnTo>
                  <a:pt x="218" y="921"/>
                </a:lnTo>
                <a:lnTo>
                  <a:pt x="218" y="921"/>
                </a:lnTo>
                <a:lnTo>
                  <a:pt x="224" y="920"/>
                </a:lnTo>
                <a:lnTo>
                  <a:pt x="227" y="918"/>
                </a:lnTo>
                <a:lnTo>
                  <a:pt x="227" y="917"/>
                </a:lnTo>
                <a:lnTo>
                  <a:pt x="226" y="914"/>
                </a:lnTo>
                <a:lnTo>
                  <a:pt x="226" y="914"/>
                </a:lnTo>
                <a:lnTo>
                  <a:pt x="221" y="912"/>
                </a:lnTo>
                <a:lnTo>
                  <a:pt x="213" y="911"/>
                </a:lnTo>
                <a:lnTo>
                  <a:pt x="204" y="909"/>
                </a:lnTo>
                <a:lnTo>
                  <a:pt x="196" y="909"/>
                </a:lnTo>
                <a:lnTo>
                  <a:pt x="196" y="902"/>
                </a:lnTo>
                <a:lnTo>
                  <a:pt x="226" y="902"/>
                </a:lnTo>
                <a:lnTo>
                  <a:pt x="226" y="902"/>
                </a:lnTo>
                <a:lnTo>
                  <a:pt x="232" y="900"/>
                </a:lnTo>
                <a:lnTo>
                  <a:pt x="235" y="897"/>
                </a:lnTo>
                <a:lnTo>
                  <a:pt x="237" y="896"/>
                </a:lnTo>
                <a:lnTo>
                  <a:pt x="235" y="895"/>
                </a:lnTo>
                <a:lnTo>
                  <a:pt x="235" y="895"/>
                </a:lnTo>
                <a:lnTo>
                  <a:pt x="232" y="893"/>
                </a:lnTo>
                <a:lnTo>
                  <a:pt x="224" y="893"/>
                </a:lnTo>
                <a:lnTo>
                  <a:pt x="216" y="892"/>
                </a:lnTo>
                <a:lnTo>
                  <a:pt x="211" y="892"/>
                </a:lnTo>
                <a:lnTo>
                  <a:pt x="211" y="892"/>
                </a:lnTo>
                <a:lnTo>
                  <a:pt x="204" y="795"/>
                </a:lnTo>
                <a:lnTo>
                  <a:pt x="204" y="795"/>
                </a:lnTo>
                <a:lnTo>
                  <a:pt x="199" y="713"/>
                </a:lnTo>
                <a:lnTo>
                  <a:pt x="204" y="681"/>
                </a:lnTo>
                <a:lnTo>
                  <a:pt x="204" y="681"/>
                </a:lnTo>
                <a:lnTo>
                  <a:pt x="218" y="772"/>
                </a:lnTo>
                <a:lnTo>
                  <a:pt x="229" y="835"/>
                </a:lnTo>
                <a:lnTo>
                  <a:pt x="235" y="868"/>
                </a:lnTo>
                <a:lnTo>
                  <a:pt x="235" y="868"/>
                </a:lnTo>
                <a:lnTo>
                  <a:pt x="244" y="886"/>
                </a:lnTo>
                <a:lnTo>
                  <a:pt x="249" y="897"/>
                </a:lnTo>
                <a:lnTo>
                  <a:pt x="250" y="907"/>
                </a:lnTo>
                <a:lnTo>
                  <a:pt x="250" y="907"/>
                </a:lnTo>
                <a:lnTo>
                  <a:pt x="251" y="934"/>
                </a:lnTo>
                <a:lnTo>
                  <a:pt x="252" y="946"/>
                </a:lnTo>
                <a:lnTo>
                  <a:pt x="254" y="950"/>
                </a:lnTo>
                <a:lnTo>
                  <a:pt x="255" y="952"/>
                </a:lnTo>
                <a:lnTo>
                  <a:pt x="255" y="952"/>
                </a:lnTo>
                <a:lnTo>
                  <a:pt x="302" y="950"/>
                </a:lnTo>
                <a:lnTo>
                  <a:pt x="302" y="950"/>
                </a:lnTo>
                <a:lnTo>
                  <a:pt x="312" y="969"/>
                </a:lnTo>
                <a:lnTo>
                  <a:pt x="322" y="987"/>
                </a:lnTo>
                <a:lnTo>
                  <a:pt x="329" y="1006"/>
                </a:lnTo>
                <a:lnTo>
                  <a:pt x="329" y="1006"/>
                </a:lnTo>
                <a:lnTo>
                  <a:pt x="334" y="1020"/>
                </a:lnTo>
                <a:lnTo>
                  <a:pt x="336" y="1031"/>
                </a:lnTo>
                <a:lnTo>
                  <a:pt x="338" y="1037"/>
                </a:lnTo>
                <a:lnTo>
                  <a:pt x="338" y="1040"/>
                </a:lnTo>
                <a:lnTo>
                  <a:pt x="336" y="1040"/>
                </a:lnTo>
                <a:lnTo>
                  <a:pt x="336" y="1040"/>
                </a:lnTo>
                <a:lnTo>
                  <a:pt x="334" y="1040"/>
                </a:lnTo>
                <a:lnTo>
                  <a:pt x="330" y="1042"/>
                </a:lnTo>
                <a:lnTo>
                  <a:pt x="328" y="1046"/>
                </a:lnTo>
                <a:lnTo>
                  <a:pt x="327" y="1049"/>
                </a:lnTo>
                <a:lnTo>
                  <a:pt x="327" y="1049"/>
                </a:lnTo>
                <a:lnTo>
                  <a:pt x="325" y="1056"/>
                </a:lnTo>
                <a:lnTo>
                  <a:pt x="324" y="1060"/>
                </a:lnTo>
                <a:lnTo>
                  <a:pt x="322" y="1067"/>
                </a:lnTo>
                <a:lnTo>
                  <a:pt x="322" y="1067"/>
                </a:lnTo>
                <a:lnTo>
                  <a:pt x="317" y="1074"/>
                </a:lnTo>
                <a:lnTo>
                  <a:pt x="313" y="1081"/>
                </a:lnTo>
                <a:lnTo>
                  <a:pt x="312" y="1084"/>
                </a:lnTo>
                <a:lnTo>
                  <a:pt x="312" y="1087"/>
                </a:lnTo>
                <a:lnTo>
                  <a:pt x="312" y="1091"/>
                </a:lnTo>
                <a:lnTo>
                  <a:pt x="315" y="1093"/>
                </a:lnTo>
                <a:lnTo>
                  <a:pt x="315" y="1093"/>
                </a:lnTo>
                <a:lnTo>
                  <a:pt x="318" y="1097"/>
                </a:lnTo>
                <a:lnTo>
                  <a:pt x="324" y="1099"/>
                </a:lnTo>
                <a:lnTo>
                  <a:pt x="333" y="1101"/>
                </a:lnTo>
                <a:lnTo>
                  <a:pt x="343" y="1101"/>
                </a:lnTo>
                <a:lnTo>
                  <a:pt x="352" y="1101"/>
                </a:lnTo>
                <a:lnTo>
                  <a:pt x="361" y="1099"/>
                </a:lnTo>
                <a:lnTo>
                  <a:pt x="368" y="1098"/>
                </a:lnTo>
                <a:lnTo>
                  <a:pt x="373" y="1096"/>
                </a:lnTo>
                <a:lnTo>
                  <a:pt x="373" y="1096"/>
                </a:lnTo>
                <a:lnTo>
                  <a:pt x="377" y="1093"/>
                </a:lnTo>
                <a:lnTo>
                  <a:pt x="379" y="1091"/>
                </a:lnTo>
                <a:lnTo>
                  <a:pt x="382" y="1084"/>
                </a:lnTo>
                <a:lnTo>
                  <a:pt x="383" y="1076"/>
                </a:lnTo>
                <a:lnTo>
                  <a:pt x="383" y="1069"/>
                </a:lnTo>
                <a:lnTo>
                  <a:pt x="383" y="1069"/>
                </a:lnTo>
                <a:lnTo>
                  <a:pt x="383" y="1057"/>
                </a:lnTo>
                <a:lnTo>
                  <a:pt x="383" y="1045"/>
                </a:lnTo>
                <a:lnTo>
                  <a:pt x="383" y="1045"/>
                </a:lnTo>
                <a:lnTo>
                  <a:pt x="382" y="1032"/>
                </a:lnTo>
                <a:lnTo>
                  <a:pt x="380" y="1028"/>
                </a:lnTo>
                <a:lnTo>
                  <a:pt x="378" y="1025"/>
                </a:lnTo>
                <a:lnTo>
                  <a:pt x="378" y="1025"/>
                </a:lnTo>
                <a:lnTo>
                  <a:pt x="377" y="1024"/>
                </a:lnTo>
                <a:lnTo>
                  <a:pt x="377" y="1020"/>
                </a:lnTo>
                <a:lnTo>
                  <a:pt x="375" y="1010"/>
                </a:lnTo>
                <a:lnTo>
                  <a:pt x="373" y="1000"/>
                </a:lnTo>
                <a:lnTo>
                  <a:pt x="371" y="991"/>
                </a:lnTo>
                <a:lnTo>
                  <a:pt x="371" y="991"/>
                </a:lnTo>
                <a:lnTo>
                  <a:pt x="367" y="978"/>
                </a:lnTo>
                <a:lnTo>
                  <a:pt x="365" y="957"/>
                </a:lnTo>
                <a:lnTo>
                  <a:pt x="361" y="929"/>
                </a:lnTo>
                <a:lnTo>
                  <a:pt x="397" y="924"/>
                </a:lnTo>
                <a:lnTo>
                  <a:pt x="397" y="924"/>
                </a:lnTo>
                <a:lnTo>
                  <a:pt x="400" y="928"/>
                </a:lnTo>
                <a:lnTo>
                  <a:pt x="406" y="936"/>
                </a:lnTo>
                <a:lnTo>
                  <a:pt x="411" y="948"/>
                </a:lnTo>
                <a:lnTo>
                  <a:pt x="412" y="954"/>
                </a:lnTo>
                <a:lnTo>
                  <a:pt x="412" y="962"/>
                </a:lnTo>
                <a:lnTo>
                  <a:pt x="412" y="962"/>
                </a:lnTo>
                <a:lnTo>
                  <a:pt x="412" y="995"/>
                </a:lnTo>
                <a:lnTo>
                  <a:pt x="412" y="1023"/>
                </a:lnTo>
                <a:lnTo>
                  <a:pt x="412" y="1023"/>
                </a:lnTo>
                <a:lnTo>
                  <a:pt x="412" y="1029"/>
                </a:lnTo>
                <a:lnTo>
                  <a:pt x="410" y="1035"/>
                </a:lnTo>
                <a:lnTo>
                  <a:pt x="407" y="1041"/>
                </a:lnTo>
                <a:lnTo>
                  <a:pt x="407" y="1047"/>
                </a:lnTo>
                <a:lnTo>
                  <a:pt x="407" y="1047"/>
                </a:lnTo>
                <a:lnTo>
                  <a:pt x="411" y="1057"/>
                </a:lnTo>
                <a:lnTo>
                  <a:pt x="416" y="1069"/>
                </a:lnTo>
                <a:lnTo>
                  <a:pt x="421" y="1082"/>
                </a:lnTo>
                <a:lnTo>
                  <a:pt x="422" y="1091"/>
                </a:lnTo>
                <a:lnTo>
                  <a:pt x="422" y="1091"/>
                </a:lnTo>
                <a:lnTo>
                  <a:pt x="423" y="1097"/>
                </a:lnTo>
                <a:lnTo>
                  <a:pt x="424" y="1099"/>
                </a:lnTo>
                <a:lnTo>
                  <a:pt x="427" y="1103"/>
                </a:lnTo>
                <a:lnTo>
                  <a:pt x="429" y="1106"/>
                </a:lnTo>
                <a:lnTo>
                  <a:pt x="433" y="1107"/>
                </a:lnTo>
                <a:lnTo>
                  <a:pt x="438" y="1108"/>
                </a:lnTo>
                <a:lnTo>
                  <a:pt x="445" y="1108"/>
                </a:lnTo>
                <a:lnTo>
                  <a:pt x="445" y="1108"/>
                </a:lnTo>
                <a:lnTo>
                  <a:pt x="458" y="1109"/>
                </a:lnTo>
                <a:lnTo>
                  <a:pt x="472" y="1108"/>
                </a:lnTo>
                <a:lnTo>
                  <a:pt x="478" y="1107"/>
                </a:lnTo>
                <a:lnTo>
                  <a:pt x="483" y="1106"/>
                </a:lnTo>
                <a:lnTo>
                  <a:pt x="486" y="1103"/>
                </a:lnTo>
                <a:lnTo>
                  <a:pt x="489" y="1098"/>
                </a:lnTo>
                <a:lnTo>
                  <a:pt x="489" y="1098"/>
                </a:lnTo>
                <a:lnTo>
                  <a:pt x="491" y="1091"/>
                </a:lnTo>
                <a:lnTo>
                  <a:pt x="490" y="1084"/>
                </a:lnTo>
                <a:lnTo>
                  <a:pt x="488" y="1076"/>
                </a:lnTo>
                <a:lnTo>
                  <a:pt x="482" y="1069"/>
                </a:lnTo>
                <a:lnTo>
                  <a:pt x="482" y="1069"/>
                </a:lnTo>
                <a:lnTo>
                  <a:pt x="474" y="1063"/>
                </a:lnTo>
                <a:lnTo>
                  <a:pt x="469" y="1057"/>
                </a:lnTo>
                <a:lnTo>
                  <a:pt x="466" y="1049"/>
                </a:lnTo>
                <a:lnTo>
                  <a:pt x="462" y="1040"/>
                </a:lnTo>
                <a:lnTo>
                  <a:pt x="462" y="1040"/>
                </a:lnTo>
                <a:lnTo>
                  <a:pt x="456" y="1023"/>
                </a:lnTo>
                <a:lnTo>
                  <a:pt x="455" y="1013"/>
                </a:lnTo>
                <a:lnTo>
                  <a:pt x="455" y="1013"/>
                </a:lnTo>
                <a:lnTo>
                  <a:pt x="455" y="1000"/>
                </a:lnTo>
                <a:lnTo>
                  <a:pt x="455" y="976"/>
                </a:lnTo>
                <a:lnTo>
                  <a:pt x="455" y="976"/>
                </a:lnTo>
                <a:lnTo>
                  <a:pt x="453" y="941"/>
                </a:lnTo>
                <a:lnTo>
                  <a:pt x="453" y="926"/>
                </a:lnTo>
                <a:lnTo>
                  <a:pt x="455" y="919"/>
                </a:lnTo>
                <a:lnTo>
                  <a:pt x="455" y="919"/>
                </a:lnTo>
                <a:lnTo>
                  <a:pt x="462" y="919"/>
                </a:lnTo>
                <a:lnTo>
                  <a:pt x="468" y="919"/>
                </a:lnTo>
                <a:lnTo>
                  <a:pt x="475" y="918"/>
                </a:lnTo>
                <a:lnTo>
                  <a:pt x="483" y="915"/>
                </a:lnTo>
                <a:lnTo>
                  <a:pt x="488" y="912"/>
                </a:lnTo>
                <a:lnTo>
                  <a:pt x="490" y="909"/>
                </a:lnTo>
                <a:lnTo>
                  <a:pt x="491" y="907"/>
                </a:lnTo>
                <a:lnTo>
                  <a:pt x="491" y="903"/>
                </a:lnTo>
                <a:lnTo>
                  <a:pt x="491" y="900"/>
                </a:lnTo>
                <a:lnTo>
                  <a:pt x="491" y="900"/>
                </a:lnTo>
                <a:lnTo>
                  <a:pt x="489" y="890"/>
                </a:lnTo>
                <a:lnTo>
                  <a:pt x="488" y="875"/>
                </a:lnTo>
                <a:lnTo>
                  <a:pt x="484" y="841"/>
                </a:lnTo>
                <a:lnTo>
                  <a:pt x="480" y="806"/>
                </a:lnTo>
                <a:lnTo>
                  <a:pt x="477" y="778"/>
                </a:lnTo>
                <a:lnTo>
                  <a:pt x="477" y="778"/>
                </a:lnTo>
                <a:lnTo>
                  <a:pt x="473" y="754"/>
                </a:lnTo>
                <a:lnTo>
                  <a:pt x="471" y="731"/>
                </a:lnTo>
                <a:lnTo>
                  <a:pt x="469" y="701"/>
                </a:lnTo>
                <a:lnTo>
                  <a:pt x="469" y="701"/>
                </a:lnTo>
                <a:lnTo>
                  <a:pt x="467" y="630"/>
                </a:lnTo>
                <a:lnTo>
                  <a:pt x="467" y="548"/>
                </a:lnTo>
                <a:lnTo>
                  <a:pt x="467" y="548"/>
                </a:lnTo>
                <a:lnTo>
                  <a:pt x="466" y="530"/>
                </a:lnTo>
                <a:lnTo>
                  <a:pt x="464" y="509"/>
                </a:lnTo>
                <a:lnTo>
                  <a:pt x="462" y="473"/>
                </a:lnTo>
                <a:lnTo>
                  <a:pt x="462" y="473"/>
                </a:lnTo>
                <a:lnTo>
                  <a:pt x="457" y="400"/>
                </a:lnTo>
                <a:lnTo>
                  <a:pt x="457" y="400"/>
                </a:lnTo>
                <a:lnTo>
                  <a:pt x="466" y="394"/>
                </a:lnTo>
                <a:lnTo>
                  <a:pt x="484" y="381"/>
                </a:lnTo>
                <a:lnTo>
                  <a:pt x="484" y="381"/>
                </a:lnTo>
                <a:lnTo>
                  <a:pt x="491" y="377"/>
                </a:lnTo>
                <a:lnTo>
                  <a:pt x="497" y="371"/>
                </a:lnTo>
                <a:lnTo>
                  <a:pt x="501" y="363"/>
                </a:lnTo>
                <a:lnTo>
                  <a:pt x="503" y="355"/>
                </a:lnTo>
                <a:lnTo>
                  <a:pt x="503" y="355"/>
                </a:lnTo>
                <a:lnTo>
                  <a:pt x="503" y="349"/>
                </a:lnTo>
                <a:lnTo>
                  <a:pt x="501" y="338"/>
                </a:lnTo>
                <a:lnTo>
                  <a:pt x="494" y="307"/>
                </a:lnTo>
                <a:lnTo>
                  <a:pt x="485" y="275"/>
                </a:lnTo>
                <a:lnTo>
                  <a:pt x="479" y="250"/>
                </a:lnTo>
                <a:lnTo>
                  <a:pt x="479" y="250"/>
                </a:lnTo>
                <a:lnTo>
                  <a:pt x="475" y="239"/>
                </a:lnTo>
                <a:lnTo>
                  <a:pt x="468" y="227"/>
                </a:lnTo>
                <a:lnTo>
                  <a:pt x="460" y="213"/>
                </a:lnTo>
                <a:lnTo>
                  <a:pt x="451" y="200"/>
                </a:lnTo>
                <a:lnTo>
                  <a:pt x="433" y="178"/>
                </a:lnTo>
                <a:lnTo>
                  <a:pt x="422" y="166"/>
                </a:lnTo>
                <a:lnTo>
                  <a:pt x="422" y="166"/>
                </a:lnTo>
                <a:lnTo>
                  <a:pt x="418" y="161"/>
                </a:lnTo>
                <a:lnTo>
                  <a:pt x="413" y="157"/>
                </a:lnTo>
                <a:lnTo>
                  <a:pt x="406" y="154"/>
                </a:lnTo>
                <a:lnTo>
                  <a:pt x="402" y="152"/>
                </a:lnTo>
                <a:lnTo>
                  <a:pt x="397" y="151"/>
                </a:lnTo>
                <a:lnTo>
                  <a:pt x="397" y="151"/>
                </a:lnTo>
                <a:lnTo>
                  <a:pt x="354" y="149"/>
                </a:lnTo>
                <a:lnTo>
                  <a:pt x="354" y="149"/>
                </a:lnTo>
                <a:lnTo>
                  <a:pt x="352" y="135"/>
                </a:lnTo>
                <a:lnTo>
                  <a:pt x="351" y="124"/>
                </a:lnTo>
                <a:lnTo>
                  <a:pt x="350" y="119"/>
                </a:lnTo>
                <a:lnTo>
                  <a:pt x="349" y="117"/>
                </a:lnTo>
                <a:lnTo>
                  <a:pt x="349" y="117"/>
                </a:lnTo>
                <a:lnTo>
                  <a:pt x="345" y="110"/>
                </a:lnTo>
                <a:lnTo>
                  <a:pt x="343" y="101"/>
                </a:lnTo>
                <a:lnTo>
                  <a:pt x="339" y="90"/>
                </a:lnTo>
                <a:lnTo>
                  <a:pt x="339" y="90"/>
                </a:lnTo>
                <a:lnTo>
                  <a:pt x="335" y="78"/>
                </a:lnTo>
                <a:lnTo>
                  <a:pt x="333" y="69"/>
                </a:lnTo>
                <a:lnTo>
                  <a:pt x="332" y="61"/>
                </a:lnTo>
                <a:lnTo>
                  <a:pt x="332" y="61"/>
                </a:lnTo>
                <a:lnTo>
                  <a:pt x="332" y="56"/>
                </a:lnTo>
                <a:lnTo>
                  <a:pt x="333" y="54"/>
                </a:lnTo>
                <a:lnTo>
                  <a:pt x="333" y="51"/>
                </a:lnTo>
                <a:lnTo>
                  <a:pt x="332" y="49"/>
                </a:lnTo>
                <a:lnTo>
                  <a:pt x="332" y="49"/>
                </a:lnTo>
                <a:lnTo>
                  <a:pt x="324" y="39"/>
                </a:lnTo>
                <a:lnTo>
                  <a:pt x="319" y="33"/>
                </a:lnTo>
                <a:lnTo>
                  <a:pt x="319" y="33"/>
                </a:lnTo>
                <a:close/>
                <a:moveTo>
                  <a:pt x="126" y="967"/>
                </a:moveTo>
                <a:lnTo>
                  <a:pt x="126" y="967"/>
                </a:lnTo>
                <a:lnTo>
                  <a:pt x="123" y="1006"/>
                </a:lnTo>
                <a:lnTo>
                  <a:pt x="121" y="1029"/>
                </a:lnTo>
                <a:lnTo>
                  <a:pt x="120" y="1037"/>
                </a:lnTo>
                <a:lnTo>
                  <a:pt x="118" y="1039"/>
                </a:lnTo>
                <a:lnTo>
                  <a:pt x="118" y="1040"/>
                </a:lnTo>
                <a:lnTo>
                  <a:pt x="118" y="1040"/>
                </a:lnTo>
                <a:lnTo>
                  <a:pt x="117" y="1039"/>
                </a:lnTo>
                <a:lnTo>
                  <a:pt x="116" y="1036"/>
                </a:lnTo>
                <a:lnTo>
                  <a:pt x="116" y="1029"/>
                </a:lnTo>
                <a:lnTo>
                  <a:pt x="115" y="1003"/>
                </a:lnTo>
                <a:lnTo>
                  <a:pt x="116" y="967"/>
                </a:lnTo>
                <a:lnTo>
                  <a:pt x="116" y="967"/>
                </a:lnTo>
                <a:lnTo>
                  <a:pt x="121" y="964"/>
                </a:lnTo>
                <a:lnTo>
                  <a:pt x="124" y="963"/>
                </a:lnTo>
                <a:lnTo>
                  <a:pt x="126" y="964"/>
                </a:lnTo>
                <a:lnTo>
                  <a:pt x="126" y="967"/>
                </a:lnTo>
                <a:lnTo>
                  <a:pt x="126" y="96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B2545373-1B4A-4A98-B349-A209C7ECD88C}"/>
              </a:ext>
            </a:extLst>
          </p:cNvPr>
          <p:cNvSpPr>
            <a:spLocks noEditPoints="1"/>
          </p:cNvSpPr>
          <p:nvPr/>
        </p:nvSpPr>
        <p:spPr bwMode="auto">
          <a:xfrm>
            <a:off x="8182021" y="793177"/>
            <a:ext cx="869125" cy="1700852"/>
          </a:xfrm>
          <a:custGeom>
            <a:avLst/>
            <a:gdLst>
              <a:gd name="T0" fmla="*/ 2 w 581"/>
              <a:gd name="T1" fmla="*/ 849 h 1137"/>
              <a:gd name="T2" fmla="*/ 94 w 581"/>
              <a:gd name="T3" fmla="*/ 888 h 1137"/>
              <a:gd name="T4" fmla="*/ 138 w 581"/>
              <a:gd name="T5" fmla="*/ 1043 h 1137"/>
              <a:gd name="T6" fmla="*/ 186 w 581"/>
              <a:gd name="T7" fmla="*/ 956 h 1137"/>
              <a:gd name="T8" fmla="*/ 273 w 581"/>
              <a:gd name="T9" fmla="*/ 963 h 1137"/>
              <a:gd name="T10" fmla="*/ 329 w 581"/>
              <a:gd name="T11" fmla="*/ 1137 h 1137"/>
              <a:gd name="T12" fmla="*/ 374 w 581"/>
              <a:gd name="T13" fmla="*/ 1042 h 1137"/>
              <a:gd name="T14" fmla="*/ 386 w 581"/>
              <a:gd name="T15" fmla="*/ 751 h 1137"/>
              <a:gd name="T16" fmla="*/ 406 w 581"/>
              <a:gd name="T17" fmla="*/ 881 h 1137"/>
              <a:gd name="T18" fmla="*/ 447 w 581"/>
              <a:gd name="T19" fmla="*/ 965 h 1137"/>
              <a:gd name="T20" fmla="*/ 457 w 581"/>
              <a:gd name="T21" fmla="*/ 1063 h 1137"/>
              <a:gd name="T22" fmla="*/ 520 w 581"/>
              <a:gd name="T23" fmla="*/ 1068 h 1137"/>
              <a:gd name="T24" fmla="*/ 515 w 581"/>
              <a:gd name="T25" fmla="*/ 1024 h 1137"/>
              <a:gd name="T26" fmla="*/ 501 w 581"/>
              <a:gd name="T27" fmla="*/ 925 h 1137"/>
              <a:gd name="T28" fmla="*/ 509 w 581"/>
              <a:gd name="T29" fmla="*/ 702 h 1137"/>
              <a:gd name="T30" fmla="*/ 563 w 581"/>
              <a:gd name="T31" fmla="*/ 562 h 1137"/>
              <a:gd name="T32" fmla="*/ 536 w 581"/>
              <a:gd name="T33" fmla="*/ 395 h 1137"/>
              <a:gd name="T34" fmla="*/ 576 w 581"/>
              <a:gd name="T35" fmla="*/ 339 h 1137"/>
              <a:gd name="T36" fmla="*/ 535 w 581"/>
              <a:gd name="T37" fmla="*/ 192 h 1137"/>
              <a:gd name="T38" fmla="*/ 422 w 581"/>
              <a:gd name="T39" fmla="*/ 163 h 1137"/>
              <a:gd name="T40" fmla="*/ 420 w 581"/>
              <a:gd name="T41" fmla="*/ 121 h 1137"/>
              <a:gd name="T42" fmla="*/ 440 w 581"/>
              <a:gd name="T43" fmla="*/ 77 h 1137"/>
              <a:gd name="T44" fmla="*/ 407 w 581"/>
              <a:gd name="T45" fmla="*/ 7 h 1137"/>
              <a:gd name="T46" fmla="*/ 339 w 581"/>
              <a:gd name="T47" fmla="*/ 10 h 1137"/>
              <a:gd name="T48" fmla="*/ 318 w 581"/>
              <a:gd name="T49" fmla="*/ 86 h 1137"/>
              <a:gd name="T50" fmla="*/ 344 w 581"/>
              <a:gd name="T51" fmla="*/ 121 h 1137"/>
              <a:gd name="T52" fmla="*/ 329 w 581"/>
              <a:gd name="T53" fmla="*/ 184 h 1137"/>
              <a:gd name="T54" fmla="*/ 244 w 581"/>
              <a:gd name="T55" fmla="*/ 234 h 1137"/>
              <a:gd name="T56" fmla="*/ 151 w 581"/>
              <a:gd name="T57" fmla="*/ 346 h 1137"/>
              <a:gd name="T58" fmla="*/ 58 w 581"/>
              <a:gd name="T59" fmla="*/ 413 h 1137"/>
              <a:gd name="T60" fmla="*/ 68 w 581"/>
              <a:gd name="T61" fmla="*/ 468 h 1137"/>
              <a:gd name="T62" fmla="*/ 101 w 581"/>
              <a:gd name="T63" fmla="*/ 462 h 1137"/>
              <a:gd name="T64" fmla="*/ 99 w 581"/>
              <a:gd name="T65" fmla="*/ 508 h 1137"/>
              <a:gd name="T66" fmla="*/ 72 w 581"/>
              <a:gd name="T67" fmla="*/ 562 h 1137"/>
              <a:gd name="T68" fmla="*/ 91 w 581"/>
              <a:gd name="T69" fmla="*/ 619 h 1137"/>
              <a:gd name="T70" fmla="*/ 102 w 581"/>
              <a:gd name="T71" fmla="*/ 654 h 1137"/>
              <a:gd name="T72" fmla="*/ 67 w 581"/>
              <a:gd name="T73" fmla="*/ 763 h 1137"/>
              <a:gd name="T74" fmla="*/ 77 w 581"/>
              <a:gd name="T75" fmla="*/ 820 h 1137"/>
              <a:gd name="T76" fmla="*/ 79 w 581"/>
              <a:gd name="T77" fmla="*/ 862 h 1137"/>
              <a:gd name="T78" fmla="*/ 45 w 581"/>
              <a:gd name="T79" fmla="*/ 882 h 1137"/>
              <a:gd name="T80" fmla="*/ 10 w 581"/>
              <a:gd name="T81" fmla="*/ 884 h 1137"/>
              <a:gd name="T82" fmla="*/ 336 w 581"/>
              <a:gd name="T83" fmla="*/ 828 h 1137"/>
              <a:gd name="T84" fmla="*/ 331 w 581"/>
              <a:gd name="T85" fmla="*/ 908 h 1137"/>
              <a:gd name="T86" fmla="*/ 301 w 581"/>
              <a:gd name="T87" fmla="*/ 902 h 1137"/>
              <a:gd name="T88" fmla="*/ 316 w 581"/>
              <a:gd name="T89" fmla="*/ 767 h 1137"/>
              <a:gd name="T90" fmla="*/ 352 w 581"/>
              <a:gd name="T91" fmla="*/ 945 h 1137"/>
              <a:gd name="T92" fmla="*/ 331 w 581"/>
              <a:gd name="T93" fmla="*/ 1094 h 1137"/>
              <a:gd name="T94" fmla="*/ 307 w 581"/>
              <a:gd name="T95" fmla="*/ 958 h 1137"/>
              <a:gd name="T96" fmla="*/ 145 w 581"/>
              <a:gd name="T97" fmla="*/ 1007 h 1137"/>
              <a:gd name="T98" fmla="*/ 268 w 581"/>
              <a:gd name="T99" fmla="*/ 307 h 1137"/>
              <a:gd name="T100" fmla="*/ 273 w 581"/>
              <a:gd name="T101" fmla="*/ 452 h 1137"/>
              <a:gd name="T102" fmla="*/ 218 w 581"/>
              <a:gd name="T103" fmla="*/ 468 h 1137"/>
              <a:gd name="T104" fmla="*/ 172 w 581"/>
              <a:gd name="T105" fmla="*/ 423 h 1137"/>
              <a:gd name="T106" fmla="*/ 268 w 581"/>
              <a:gd name="T107" fmla="*/ 307 h 1137"/>
              <a:gd name="T108" fmla="*/ 353 w 581"/>
              <a:gd name="T109" fmla="*/ 746 h 1137"/>
              <a:gd name="T110" fmla="*/ 106 w 581"/>
              <a:gd name="T111" fmla="*/ 455 h 1137"/>
              <a:gd name="T112" fmla="*/ 103 w 581"/>
              <a:gd name="T113" fmla="*/ 430 h 1137"/>
              <a:gd name="T114" fmla="*/ 162 w 581"/>
              <a:gd name="T115" fmla="*/ 444 h 1137"/>
              <a:gd name="T116" fmla="*/ 244 w 581"/>
              <a:gd name="T117" fmla="*/ 484 h 1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81" h="1137">
                <a:moveTo>
                  <a:pt x="77" y="820"/>
                </a:moveTo>
                <a:lnTo>
                  <a:pt x="79" y="837"/>
                </a:lnTo>
                <a:lnTo>
                  <a:pt x="79" y="837"/>
                </a:lnTo>
                <a:lnTo>
                  <a:pt x="67" y="837"/>
                </a:lnTo>
                <a:lnTo>
                  <a:pt x="43" y="837"/>
                </a:lnTo>
                <a:lnTo>
                  <a:pt x="28" y="839"/>
                </a:lnTo>
                <a:lnTo>
                  <a:pt x="16" y="841"/>
                </a:lnTo>
                <a:lnTo>
                  <a:pt x="7" y="845"/>
                </a:lnTo>
                <a:lnTo>
                  <a:pt x="4" y="847"/>
                </a:lnTo>
                <a:lnTo>
                  <a:pt x="2" y="849"/>
                </a:lnTo>
                <a:lnTo>
                  <a:pt x="2" y="849"/>
                </a:lnTo>
                <a:lnTo>
                  <a:pt x="0" y="863"/>
                </a:lnTo>
                <a:lnTo>
                  <a:pt x="0" y="880"/>
                </a:lnTo>
                <a:lnTo>
                  <a:pt x="1" y="887"/>
                </a:lnTo>
                <a:lnTo>
                  <a:pt x="2" y="893"/>
                </a:lnTo>
                <a:lnTo>
                  <a:pt x="5" y="897"/>
                </a:lnTo>
                <a:lnTo>
                  <a:pt x="6" y="898"/>
                </a:lnTo>
                <a:lnTo>
                  <a:pt x="7" y="898"/>
                </a:lnTo>
                <a:lnTo>
                  <a:pt x="7" y="898"/>
                </a:lnTo>
                <a:lnTo>
                  <a:pt x="54" y="893"/>
                </a:lnTo>
                <a:lnTo>
                  <a:pt x="94" y="888"/>
                </a:lnTo>
                <a:lnTo>
                  <a:pt x="94" y="888"/>
                </a:lnTo>
                <a:lnTo>
                  <a:pt x="95" y="913"/>
                </a:lnTo>
                <a:lnTo>
                  <a:pt x="99" y="937"/>
                </a:lnTo>
                <a:lnTo>
                  <a:pt x="102" y="965"/>
                </a:lnTo>
                <a:lnTo>
                  <a:pt x="108" y="993"/>
                </a:lnTo>
                <a:lnTo>
                  <a:pt x="112" y="1007"/>
                </a:lnTo>
                <a:lnTo>
                  <a:pt x="117" y="1018"/>
                </a:lnTo>
                <a:lnTo>
                  <a:pt x="121" y="1029"/>
                </a:lnTo>
                <a:lnTo>
                  <a:pt x="125" y="1036"/>
                </a:lnTo>
                <a:lnTo>
                  <a:pt x="132" y="1041"/>
                </a:lnTo>
                <a:lnTo>
                  <a:pt x="134" y="1042"/>
                </a:lnTo>
                <a:lnTo>
                  <a:pt x="138" y="1043"/>
                </a:lnTo>
                <a:lnTo>
                  <a:pt x="138" y="1043"/>
                </a:lnTo>
                <a:lnTo>
                  <a:pt x="144" y="1043"/>
                </a:lnTo>
                <a:lnTo>
                  <a:pt x="150" y="1040"/>
                </a:lnTo>
                <a:lnTo>
                  <a:pt x="155" y="1036"/>
                </a:lnTo>
                <a:lnTo>
                  <a:pt x="160" y="1031"/>
                </a:lnTo>
                <a:lnTo>
                  <a:pt x="163" y="1024"/>
                </a:lnTo>
                <a:lnTo>
                  <a:pt x="168" y="1016"/>
                </a:lnTo>
                <a:lnTo>
                  <a:pt x="174" y="1001"/>
                </a:lnTo>
                <a:lnTo>
                  <a:pt x="180" y="984"/>
                </a:lnTo>
                <a:lnTo>
                  <a:pt x="184" y="969"/>
                </a:lnTo>
                <a:lnTo>
                  <a:pt x="186" y="956"/>
                </a:lnTo>
                <a:lnTo>
                  <a:pt x="186" y="956"/>
                </a:lnTo>
                <a:lnTo>
                  <a:pt x="201" y="954"/>
                </a:lnTo>
                <a:lnTo>
                  <a:pt x="216" y="953"/>
                </a:lnTo>
                <a:lnTo>
                  <a:pt x="216" y="953"/>
                </a:lnTo>
                <a:lnTo>
                  <a:pt x="258" y="935"/>
                </a:lnTo>
                <a:lnTo>
                  <a:pt x="266" y="937"/>
                </a:lnTo>
                <a:lnTo>
                  <a:pt x="266" y="937"/>
                </a:lnTo>
                <a:lnTo>
                  <a:pt x="268" y="945"/>
                </a:lnTo>
                <a:lnTo>
                  <a:pt x="270" y="953"/>
                </a:lnTo>
                <a:lnTo>
                  <a:pt x="273" y="963"/>
                </a:lnTo>
                <a:lnTo>
                  <a:pt x="273" y="963"/>
                </a:lnTo>
                <a:lnTo>
                  <a:pt x="275" y="995"/>
                </a:lnTo>
                <a:lnTo>
                  <a:pt x="279" y="1023"/>
                </a:lnTo>
                <a:lnTo>
                  <a:pt x="285" y="1053"/>
                </a:lnTo>
                <a:lnTo>
                  <a:pt x="292" y="1084"/>
                </a:lnTo>
                <a:lnTo>
                  <a:pt x="297" y="1098"/>
                </a:lnTo>
                <a:lnTo>
                  <a:pt x="302" y="1110"/>
                </a:lnTo>
                <a:lnTo>
                  <a:pt x="308" y="1121"/>
                </a:lnTo>
                <a:lnTo>
                  <a:pt x="314" y="1129"/>
                </a:lnTo>
                <a:lnTo>
                  <a:pt x="322" y="1135"/>
                </a:lnTo>
                <a:lnTo>
                  <a:pt x="325" y="1136"/>
                </a:lnTo>
                <a:lnTo>
                  <a:pt x="329" y="1137"/>
                </a:lnTo>
                <a:lnTo>
                  <a:pt x="329" y="1137"/>
                </a:lnTo>
                <a:lnTo>
                  <a:pt x="333" y="1136"/>
                </a:lnTo>
                <a:lnTo>
                  <a:pt x="336" y="1135"/>
                </a:lnTo>
                <a:lnTo>
                  <a:pt x="340" y="1132"/>
                </a:lnTo>
                <a:lnTo>
                  <a:pt x="344" y="1130"/>
                </a:lnTo>
                <a:lnTo>
                  <a:pt x="351" y="1121"/>
                </a:lnTo>
                <a:lnTo>
                  <a:pt x="356" y="1109"/>
                </a:lnTo>
                <a:lnTo>
                  <a:pt x="362" y="1094"/>
                </a:lnTo>
                <a:lnTo>
                  <a:pt x="366" y="1079"/>
                </a:lnTo>
                <a:lnTo>
                  <a:pt x="370" y="1062"/>
                </a:lnTo>
                <a:lnTo>
                  <a:pt x="374" y="1042"/>
                </a:lnTo>
                <a:lnTo>
                  <a:pt x="379" y="1004"/>
                </a:lnTo>
                <a:lnTo>
                  <a:pt x="383" y="967"/>
                </a:lnTo>
                <a:lnTo>
                  <a:pt x="384" y="935"/>
                </a:lnTo>
                <a:lnTo>
                  <a:pt x="383" y="910"/>
                </a:lnTo>
                <a:lnTo>
                  <a:pt x="383" y="910"/>
                </a:lnTo>
                <a:lnTo>
                  <a:pt x="377" y="835"/>
                </a:lnTo>
                <a:lnTo>
                  <a:pt x="373" y="796"/>
                </a:lnTo>
                <a:lnTo>
                  <a:pt x="378" y="751"/>
                </a:lnTo>
                <a:lnTo>
                  <a:pt x="378" y="751"/>
                </a:lnTo>
                <a:lnTo>
                  <a:pt x="381" y="751"/>
                </a:lnTo>
                <a:lnTo>
                  <a:pt x="386" y="751"/>
                </a:lnTo>
                <a:lnTo>
                  <a:pt x="390" y="751"/>
                </a:lnTo>
                <a:lnTo>
                  <a:pt x="390" y="751"/>
                </a:lnTo>
                <a:lnTo>
                  <a:pt x="394" y="751"/>
                </a:lnTo>
                <a:lnTo>
                  <a:pt x="396" y="751"/>
                </a:lnTo>
                <a:lnTo>
                  <a:pt x="402" y="746"/>
                </a:lnTo>
                <a:lnTo>
                  <a:pt x="407" y="741"/>
                </a:lnTo>
                <a:lnTo>
                  <a:pt x="407" y="741"/>
                </a:lnTo>
                <a:lnTo>
                  <a:pt x="407" y="764"/>
                </a:lnTo>
                <a:lnTo>
                  <a:pt x="406" y="812"/>
                </a:lnTo>
                <a:lnTo>
                  <a:pt x="406" y="863"/>
                </a:lnTo>
                <a:lnTo>
                  <a:pt x="406" y="881"/>
                </a:lnTo>
                <a:lnTo>
                  <a:pt x="407" y="891"/>
                </a:lnTo>
                <a:lnTo>
                  <a:pt x="407" y="891"/>
                </a:lnTo>
                <a:lnTo>
                  <a:pt x="412" y="902"/>
                </a:lnTo>
                <a:lnTo>
                  <a:pt x="417" y="912"/>
                </a:lnTo>
                <a:lnTo>
                  <a:pt x="423" y="923"/>
                </a:lnTo>
                <a:lnTo>
                  <a:pt x="440" y="930"/>
                </a:lnTo>
                <a:lnTo>
                  <a:pt x="440" y="930"/>
                </a:lnTo>
                <a:lnTo>
                  <a:pt x="444" y="942"/>
                </a:lnTo>
                <a:lnTo>
                  <a:pt x="446" y="954"/>
                </a:lnTo>
                <a:lnTo>
                  <a:pt x="447" y="965"/>
                </a:lnTo>
                <a:lnTo>
                  <a:pt x="447" y="965"/>
                </a:lnTo>
                <a:lnTo>
                  <a:pt x="446" y="973"/>
                </a:lnTo>
                <a:lnTo>
                  <a:pt x="445" y="977"/>
                </a:lnTo>
                <a:lnTo>
                  <a:pt x="444" y="985"/>
                </a:lnTo>
                <a:lnTo>
                  <a:pt x="442" y="995"/>
                </a:lnTo>
                <a:lnTo>
                  <a:pt x="442" y="995"/>
                </a:lnTo>
                <a:lnTo>
                  <a:pt x="441" y="1010"/>
                </a:lnTo>
                <a:lnTo>
                  <a:pt x="442" y="1029"/>
                </a:lnTo>
                <a:lnTo>
                  <a:pt x="444" y="1038"/>
                </a:lnTo>
                <a:lnTo>
                  <a:pt x="446" y="1048"/>
                </a:lnTo>
                <a:lnTo>
                  <a:pt x="451" y="1057"/>
                </a:lnTo>
                <a:lnTo>
                  <a:pt x="457" y="1063"/>
                </a:lnTo>
                <a:lnTo>
                  <a:pt x="457" y="1063"/>
                </a:lnTo>
                <a:lnTo>
                  <a:pt x="469" y="1073"/>
                </a:lnTo>
                <a:lnTo>
                  <a:pt x="475" y="1075"/>
                </a:lnTo>
                <a:lnTo>
                  <a:pt x="480" y="1077"/>
                </a:lnTo>
                <a:lnTo>
                  <a:pt x="486" y="1077"/>
                </a:lnTo>
                <a:lnTo>
                  <a:pt x="491" y="1077"/>
                </a:lnTo>
                <a:lnTo>
                  <a:pt x="497" y="1077"/>
                </a:lnTo>
                <a:lnTo>
                  <a:pt x="503" y="1075"/>
                </a:lnTo>
                <a:lnTo>
                  <a:pt x="503" y="1075"/>
                </a:lnTo>
                <a:lnTo>
                  <a:pt x="515" y="1070"/>
                </a:lnTo>
                <a:lnTo>
                  <a:pt x="520" y="1068"/>
                </a:lnTo>
                <a:lnTo>
                  <a:pt x="525" y="1064"/>
                </a:lnTo>
                <a:lnTo>
                  <a:pt x="529" y="1060"/>
                </a:lnTo>
                <a:lnTo>
                  <a:pt x="530" y="1057"/>
                </a:lnTo>
                <a:lnTo>
                  <a:pt x="531" y="1053"/>
                </a:lnTo>
                <a:lnTo>
                  <a:pt x="530" y="1048"/>
                </a:lnTo>
                <a:lnTo>
                  <a:pt x="530" y="1048"/>
                </a:lnTo>
                <a:lnTo>
                  <a:pt x="526" y="1041"/>
                </a:lnTo>
                <a:lnTo>
                  <a:pt x="522" y="1035"/>
                </a:lnTo>
                <a:lnTo>
                  <a:pt x="518" y="1030"/>
                </a:lnTo>
                <a:lnTo>
                  <a:pt x="515" y="1024"/>
                </a:lnTo>
                <a:lnTo>
                  <a:pt x="515" y="1024"/>
                </a:lnTo>
                <a:lnTo>
                  <a:pt x="512" y="1014"/>
                </a:lnTo>
                <a:lnTo>
                  <a:pt x="506" y="999"/>
                </a:lnTo>
                <a:lnTo>
                  <a:pt x="498" y="982"/>
                </a:lnTo>
                <a:lnTo>
                  <a:pt x="495" y="975"/>
                </a:lnTo>
                <a:lnTo>
                  <a:pt x="494" y="968"/>
                </a:lnTo>
                <a:lnTo>
                  <a:pt x="494" y="968"/>
                </a:lnTo>
                <a:lnTo>
                  <a:pt x="491" y="953"/>
                </a:lnTo>
                <a:lnTo>
                  <a:pt x="491" y="940"/>
                </a:lnTo>
                <a:lnTo>
                  <a:pt x="491" y="925"/>
                </a:lnTo>
                <a:lnTo>
                  <a:pt x="501" y="925"/>
                </a:lnTo>
                <a:lnTo>
                  <a:pt x="501" y="925"/>
                </a:lnTo>
                <a:lnTo>
                  <a:pt x="511" y="881"/>
                </a:lnTo>
                <a:lnTo>
                  <a:pt x="517" y="848"/>
                </a:lnTo>
                <a:lnTo>
                  <a:pt x="520" y="828"/>
                </a:lnTo>
                <a:lnTo>
                  <a:pt x="520" y="828"/>
                </a:lnTo>
                <a:lnTo>
                  <a:pt x="519" y="813"/>
                </a:lnTo>
                <a:lnTo>
                  <a:pt x="517" y="793"/>
                </a:lnTo>
                <a:lnTo>
                  <a:pt x="514" y="775"/>
                </a:lnTo>
                <a:lnTo>
                  <a:pt x="513" y="763"/>
                </a:lnTo>
                <a:lnTo>
                  <a:pt x="513" y="763"/>
                </a:lnTo>
                <a:lnTo>
                  <a:pt x="511" y="725"/>
                </a:lnTo>
                <a:lnTo>
                  <a:pt x="509" y="702"/>
                </a:lnTo>
                <a:lnTo>
                  <a:pt x="509" y="693"/>
                </a:lnTo>
                <a:lnTo>
                  <a:pt x="511" y="687"/>
                </a:lnTo>
                <a:lnTo>
                  <a:pt x="511" y="687"/>
                </a:lnTo>
                <a:lnTo>
                  <a:pt x="513" y="680"/>
                </a:lnTo>
                <a:lnTo>
                  <a:pt x="515" y="665"/>
                </a:lnTo>
                <a:lnTo>
                  <a:pt x="523" y="624"/>
                </a:lnTo>
                <a:lnTo>
                  <a:pt x="533" y="567"/>
                </a:lnTo>
                <a:lnTo>
                  <a:pt x="533" y="567"/>
                </a:lnTo>
                <a:lnTo>
                  <a:pt x="548" y="565"/>
                </a:lnTo>
                <a:lnTo>
                  <a:pt x="559" y="563"/>
                </a:lnTo>
                <a:lnTo>
                  <a:pt x="563" y="562"/>
                </a:lnTo>
                <a:lnTo>
                  <a:pt x="564" y="559"/>
                </a:lnTo>
                <a:lnTo>
                  <a:pt x="564" y="559"/>
                </a:lnTo>
                <a:lnTo>
                  <a:pt x="551" y="490"/>
                </a:lnTo>
                <a:lnTo>
                  <a:pt x="541" y="442"/>
                </a:lnTo>
                <a:lnTo>
                  <a:pt x="535" y="420"/>
                </a:lnTo>
                <a:lnTo>
                  <a:pt x="535" y="420"/>
                </a:lnTo>
                <a:lnTo>
                  <a:pt x="530" y="409"/>
                </a:lnTo>
                <a:lnTo>
                  <a:pt x="529" y="403"/>
                </a:lnTo>
                <a:lnTo>
                  <a:pt x="528" y="400"/>
                </a:lnTo>
                <a:lnTo>
                  <a:pt x="528" y="400"/>
                </a:lnTo>
                <a:lnTo>
                  <a:pt x="536" y="395"/>
                </a:lnTo>
                <a:lnTo>
                  <a:pt x="552" y="386"/>
                </a:lnTo>
                <a:lnTo>
                  <a:pt x="570" y="375"/>
                </a:lnTo>
                <a:lnTo>
                  <a:pt x="576" y="372"/>
                </a:lnTo>
                <a:lnTo>
                  <a:pt x="579" y="368"/>
                </a:lnTo>
                <a:lnTo>
                  <a:pt x="579" y="368"/>
                </a:lnTo>
                <a:lnTo>
                  <a:pt x="580" y="366"/>
                </a:lnTo>
                <a:lnTo>
                  <a:pt x="581" y="362"/>
                </a:lnTo>
                <a:lnTo>
                  <a:pt x="581" y="353"/>
                </a:lnTo>
                <a:lnTo>
                  <a:pt x="579" y="345"/>
                </a:lnTo>
                <a:lnTo>
                  <a:pt x="576" y="339"/>
                </a:lnTo>
                <a:lnTo>
                  <a:pt x="576" y="339"/>
                </a:lnTo>
                <a:lnTo>
                  <a:pt x="553" y="281"/>
                </a:lnTo>
                <a:lnTo>
                  <a:pt x="533" y="229"/>
                </a:lnTo>
                <a:lnTo>
                  <a:pt x="533" y="229"/>
                </a:lnTo>
                <a:lnTo>
                  <a:pt x="541" y="219"/>
                </a:lnTo>
                <a:lnTo>
                  <a:pt x="547" y="212"/>
                </a:lnTo>
                <a:lnTo>
                  <a:pt x="548" y="210"/>
                </a:lnTo>
                <a:lnTo>
                  <a:pt x="547" y="206"/>
                </a:lnTo>
                <a:lnTo>
                  <a:pt x="547" y="206"/>
                </a:lnTo>
                <a:lnTo>
                  <a:pt x="545" y="202"/>
                </a:lnTo>
                <a:lnTo>
                  <a:pt x="541" y="197"/>
                </a:lnTo>
                <a:lnTo>
                  <a:pt x="535" y="192"/>
                </a:lnTo>
                <a:lnTo>
                  <a:pt x="525" y="189"/>
                </a:lnTo>
                <a:lnTo>
                  <a:pt x="525" y="189"/>
                </a:lnTo>
                <a:lnTo>
                  <a:pt x="514" y="185"/>
                </a:lnTo>
                <a:lnTo>
                  <a:pt x="506" y="180"/>
                </a:lnTo>
                <a:lnTo>
                  <a:pt x="496" y="177"/>
                </a:lnTo>
                <a:lnTo>
                  <a:pt x="486" y="174"/>
                </a:lnTo>
                <a:lnTo>
                  <a:pt x="486" y="174"/>
                </a:lnTo>
                <a:lnTo>
                  <a:pt x="447" y="169"/>
                </a:lnTo>
                <a:lnTo>
                  <a:pt x="428" y="164"/>
                </a:lnTo>
                <a:lnTo>
                  <a:pt x="428" y="164"/>
                </a:lnTo>
                <a:lnTo>
                  <a:pt x="422" y="163"/>
                </a:lnTo>
                <a:lnTo>
                  <a:pt x="417" y="162"/>
                </a:lnTo>
                <a:lnTo>
                  <a:pt x="416" y="160"/>
                </a:lnTo>
                <a:lnTo>
                  <a:pt x="414" y="157"/>
                </a:lnTo>
                <a:lnTo>
                  <a:pt x="414" y="157"/>
                </a:lnTo>
                <a:lnTo>
                  <a:pt x="413" y="142"/>
                </a:lnTo>
                <a:lnTo>
                  <a:pt x="413" y="135"/>
                </a:lnTo>
                <a:lnTo>
                  <a:pt x="414" y="132"/>
                </a:lnTo>
                <a:lnTo>
                  <a:pt x="414" y="130"/>
                </a:lnTo>
                <a:lnTo>
                  <a:pt x="414" y="130"/>
                </a:lnTo>
                <a:lnTo>
                  <a:pt x="418" y="127"/>
                </a:lnTo>
                <a:lnTo>
                  <a:pt x="420" y="121"/>
                </a:lnTo>
                <a:lnTo>
                  <a:pt x="423" y="113"/>
                </a:lnTo>
                <a:lnTo>
                  <a:pt x="423" y="113"/>
                </a:lnTo>
                <a:lnTo>
                  <a:pt x="424" y="114"/>
                </a:lnTo>
                <a:lnTo>
                  <a:pt x="426" y="113"/>
                </a:lnTo>
                <a:lnTo>
                  <a:pt x="430" y="111"/>
                </a:lnTo>
                <a:lnTo>
                  <a:pt x="430" y="111"/>
                </a:lnTo>
                <a:lnTo>
                  <a:pt x="434" y="103"/>
                </a:lnTo>
                <a:lnTo>
                  <a:pt x="437" y="93"/>
                </a:lnTo>
                <a:lnTo>
                  <a:pt x="440" y="82"/>
                </a:lnTo>
                <a:lnTo>
                  <a:pt x="440" y="78"/>
                </a:lnTo>
                <a:lnTo>
                  <a:pt x="440" y="77"/>
                </a:lnTo>
                <a:lnTo>
                  <a:pt x="440" y="77"/>
                </a:lnTo>
                <a:lnTo>
                  <a:pt x="435" y="74"/>
                </a:lnTo>
                <a:lnTo>
                  <a:pt x="435" y="74"/>
                </a:lnTo>
                <a:lnTo>
                  <a:pt x="434" y="63"/>
                </a:lnTo>
                <a:lnTo>
                  <a:pt x="431" y="52"/>
                </a:lnTo>
                <a:lnTo>
                  <a:pt x="428" y="39"/>
                </a:lnTo>
                <a:lnTo>
                  <a:pt x="428" y="39"/>
                </a:lnTo>
                <a:lnTo>
                  <a:pt x="422" y="27"/>
                </a:lnTo>
                <a:lnTo>
                  <a:pt x="416" y="16"/>
                </a:lnTo>
                <a:lnTo>
                  <a:pt x="412" y="12"/>
                </a:lnTo>
                <a:lnTo>
                  <a:pt x="407" y="7"/>
                </a:lnTo>
                <a:lnTo>
                  <a:pt x="402" y="5"/>
                </a:lnTo>
                <a:lnTo>
                  <a:pt x="395" y="2"/>
                </a:lnTo>
                <a:lnTo>
                  <a:pt x="395" y="2"/>
                </a:lnTo>
                <a:lnTo>
                  <a:pt x="381" y="0"/>
                </a:lnTo>
                <a:lnTo>
                  <a:pt x="370" y="0"/>
                </a:lnTo>
                <a:lnTo>
                  <a:pt x="362" y="1"/>
                </a:lnTo>
                <a:lnTo>
                  <a:pt x="356" y="2"/>
                </a:lnTo>
                <a:lnTo>
                  <a:pt x="356" y="2"/>
                </a:lnTo>
                <a:lnTo>
                  <a:pt x="345" y="7"/>
                </a:lnTo>
                <a:lnTo>
                  <a:pt x="339" y="10"/>
                </a:lnTo>
                <a:lnTo>
                  <a:pt x="339" y="10"/>
                </a:lnTo>
                <a:lnTo>
                  <a:pt x="335" y="12"/>
                </a:lnTo>
                <a:lnTo>
                  <a:pt x="329" y="19"/>
                </a:lnTo>
                <a:lnTo>
                  <a:pt x="322" y="29"/>
                </a:lnTo>
                <a:lnTo>
                  <a:pt x="318" y="35"/>
                </a:lnTo>
                <a:lnTo>
                  <a:pt x="317" y="41"/>
                </a:lnTo>
                <a:lnTo>
                  <a:pt x="317" y="41"/>
                </a:lnTo>
                <a:lnTo>
                  <a:pt x="316" y="55"/>
                </a:lnTo>
                <a:lnTo>
                  <a:pt x="316" y="64"/>
                </a:lnTo>
                <a:lnTo>
                  <a:pt x="317" y="82"/>
                </a:lnTo>
                <a:lnTo>
                  <a:pt x="317" y="82"/>
                </a:lnTo>
                <a:lnTo>
                  <a:pt x="318" y="86"/>
                </a:lnTo>
                <a:lnTo>
                  <a:pt x="318" y="89"/>
                </a:lnTo>
                <a:lnTo>
                  <a:pt x="322" y="99"/>
                </a:lnTo>
                <a:lnTo>
                  <a:pt x="322" y="99"/>
                </a:lnTo>
                <a:lnTo>
                  <a:pt x="324" y="106"/>
                </a:lnTo>
                <a:lnTo>
                  <a:pt x="329" y="112"/>
                </a:lnTo>
                <a:lnTo>
                  <a:pt x="333" y="117"/>
                </a:lnTo>
                <a:lnTo>
                  <a:pt x="336" y="118"/>
                </a:lnTo>
                <a:lnTo>
                  <a:pt x="336" y="118"/>
                </a:lnTo>
                <a:lnTo>
                  <a:pt x="341" y="117"/>
                </a:lnTo>
                <a:lnTo>
                  <a:pt x="342" y="118"/>
                </a:lnTo>
                <a:lnTo>
                  <a:pt x="344" y="121"/>
                </a:lnTo>
                <a:lnTo>
                  <a:pt x="344" y="121"/>
                </a:lnTo>
                <a:lnTo>
                  <a:pt x="346" y="129"/>
                </a:lnTo>
                <a:lnTo>
                  <a:pt x="348" y="140"/>
                </a:lnTo>
                <a:lnTo>
                  <a:pt x="348" y="140"/>
                </a:lnTo>
                <a:lnTo>
                  <a:pt x="348" y="146"/>
                </a:lnTo>
                <a:lnTo>
                  <a:pt x="348" y="153"/>
                </a:lnTo>
                <a:lnTo>
                  <a:pt x="346" y="167"/>
                </a:lnTo>
                <a:lnTo>
                  <a:pt x="346" y="167"/>
                </a:lnTo>
                <a:lnTo>
                  <a:pt x="344" y="172"/>
                </a:lnTo>
                <a:lnTo>
                  <a:pt x="339" y="178"/>
                </a:lnTo>
                <a:lnTo>
                  <a:pt x="329" y="184"/>
                </a:lnTo>
                <a:lnTo>
                  <a:pt x="329" y="184"/>
                </a:lnTo>
                <a:lnTo>
                  <a:pt x="327" y="185"/>
                </a:lnTo>
                <a:lnTo>
                  <a:pt x="323" y="186"/>
                </a:lnTo>
                <a:lnTo>
                  <a:pt x="316" y="189"/>
                </a:lnTo>
                <a:lnTo>
                  <a:pt x="305" y="194"/>
                </a:lnTo>
                <a:lnTo>
                  <a:pt x="305" y="194"/>
                </a:lnTo>
                <a:lnTo>
                  <a:pt x="286" y="205"/>
                </a:lnTo>
                <a:lnTo>
                  <a:pt x="267" y="217"/>
                </a:lnTo>
                <a:lnTo>
                  <a:pt x="251" y="228"/>
                </a:lnTo>
                <a:lnTo>
                  <a:pt x="244" y="234"/>
                </a:lnTo>
                <a:lnTo>
                  <a:pt x="244" y="234"/>
                </a:lnTo>
                <a:lnTo>
                  <a:pt x="242" y="236"/>
                </a:lnTo>
                <a:lnTo>
                  <a:pt x="244" y="241"/>
                </a:lnTo>
                <a:lnTo>
                  <a:pt x="244" y="241"/>
                </a:lnTo>
                <a:lnTo>
                  <a:pt x="241" y="245"/>
                </a:lnTo>
                <a:lnTo>
                  <a:pt x="234" y="253"/>
                </a:lnTo>
                <a:lnTo>
                  <a:pt x="213" y="280"/>
                </a:lnTo>
                <a:lnTo>
                  <a:pt x="174" y="327"/>
                </a:lnTo>
                <a:lnTo>
                  <a:pt x="174" y="327"/>
                </a:lnTo>
                <a:lnTo>
                  <a:pt x="171" y="331"/>
                </a:lnTo>
                <a:lnTo>
                  <a:pt x="164" y="336"/>
                </a:lnTo>
                <a:lnTo>
                  <a:pt x="151" y="346"/>
                </a:lnTo>
                <a:lnTo>
                  <a:pt x="136" y="356"/>
                </a:lnTo>
                <a:lnTo>
                  <a:pt x="123" y="366"/>
                </a:lnTo>
                <a:lnTo>
                  <a:pt x="123" y="366"/>
                </a:lnTo>
                <a:lnTo>
                  <a:pt x="94" y="392"/>
                </a:lnTo>
                <a:lnTo>
                  <a:pt x="94" y="392"/>
                </a:lnTo>
                <a:lnTo>
                  <a:pt x="86" y="397"/>
                </a:lnTo>
                <a:lnTo>
                  <a:pt x="75" y="402"/>
                </a:lnTo>
                <a:lnTo>
                  <a:pt x="64" y="407"/>
                </a:lnTo>
                <a:lnTo>
                  <a:pt x="61" y="409"/>
                </a:lnTo>
                <a:lnTo>
                  <a:pt x="58" y="413"/>
                </a:lnTo>
                <a:lnTo>
                  <a:pt x="58" y="413"/>
                </a:lnTo>
                <a:lnTo>
                  <a:pt x="52" y="424"/>
                </a:lnTo>
                <a:lnTo>
                  <a:pt x="50" y="429"/>
                </a:lnTo>
                <a:lnTo>
                  <a:pt x="49" y="435"/>
                </a:lnTo>
                <a:lnTo>
                  <a:pt x="49" y="435"/>
                </a:lnTo>
                <a:lnTo>
                  <a:pt x="50" y="450"/>
                </a:lnTo>
                <a:lnTo>
                  <a:pt x="51" y="458"/>
                </a:lnTo>
                <a:lnTo>
                  <a:pt x="54" y="462"/>
                </a:lnTo>
                <a:lnTo>
                  <a:pt x="56" y="464"/>
                </a:lnTo>
                <a:lnTo>
                  <a:pt x="56" y="464"/>
                </a:lnTo>
                <a:lnTo>
                  <a:pt x="62" y="467"/>
                </a:lnTo>
                <a:lnTo>
                  <a:pt x="68" y="468"/>
                </a:lnTo>
                <a:lnTo>
                  <a:pt x="77" y="469"/>
                </a:lnTo>
                <a:lnTo>
                  <a:pt x="77" y="469"/>
                </a:lnTo>
                <a:lnTo>
                  <a:pt x="80" y="468"/>
                </a:lnTo>
                <a:lnTo>
                  <a:pt x="84" y="467"/>
                </a:lnTo>
                <a:lnTo>
                  <a:pt x="91" y="462"/>
                </a:lnTo>
                <a:lnTo>
                  <a:pt x="91" y="462"/>
                </a:lnTo>
                <a:lnTo>
                  <a:pt x="93" y="459"/>
                </a:lnTo>
                <a:lnTo>
                  <a:pt x="94" y="458"/>
                </a:lnTo>
                <a:lnTo>
                  <a:pt x="96" y="458"/>
                </a:lnTo>
                <a:lnTo>
                  <a:pt x="101" y="462"/>
                </a:lnTo>
                <a:lnTo>
                  <a:pt x="101" y="462"/>
                </a:lnTo>
                <a:lnTo>
                  <a:pt x="110" y="470"/>
                </a:lnTo>
                <a:lnTo>
                  <a:pt x="118" y="481"/>
                </a:lnTo>
                <a:lnTo>
                  <a:pt x="118" y="481"/>
                </a:lnTo>
                <a:lnTo>
                  <a:pt x="123" y="490"/>
                </a:lnTo>
                <a:lnTo>
                  <a:pt x="127" y="497"/>
                </a:lnTo>
                <a:lnTo>
                  <a:pt x="130" y="503"/>
                </a:lnTo>
                <a:lnTo>
                  <a:pt x="130" y="503"/>
                </a:lnTo>
                <a:lnTo>
                  <a:pt x="117" y="506"/>
                </a:lnTo>
                <a:lnTo>
                  <a:pt x="107" y="507"/>
                </a:lnTo>
                <a:lnTo>
                  <a:pt x="99" y="508"/>
                </a:lnTo>
                <a:lnTo>
                  <a:pt x="99" y="508"/>
                </a:lnTo>
                <a:lnTo>
                  <a:pt x="95" y="509"/>
                </a:lnTo>
                <a:lnTo>
                  <a:pt x="91" y="511"/>
                </a:lnTo>
                <a:lnTo>
                  <a:pt x="83" y="515"/>
                </a:lnTo>
                <a:lnTo>
                  <a:pt x="77" y="522"/>
                </a:lnTo>
                <a:lnTo>
                  <a:pt x="74" y="525"/>
                </a:lnTo>
                <a:lnTo>
                  <a:pt x="74" y="528"/>
                </a:lnTo>
                <a:lnTo>
                  <a:pt x="74" y="528"/>
                </a:lnTo>
                <a:lnTo>
                  <a:pt x="74" y="535"/>
                </a:lnTo>
                <a:lnTo>
                  <a:pt x="74" y="547"/>
                </a:lnTo>
                <a:lnTo>
                  <a:pt x="74" y="547"/>
                </a:lnTo>
                <a:lnTo>
                  <a:pt x="72" y="562"/>
                </a:lnTo>
                <a:lnTo>
                  <a:pt x="69" y="579"/>
                </a:lnTo>
                <a:lnTo>
                  <a:pt x="69" y="579"/>
                </a:lnTo>
                <a:lnTo>
                  <a:pt x="67" y="591"/>
                </a:lnTo>
                <a:lnTo>
                  <a:pt x="67" y="600"/>
                </a:lnTo>
                <a:lnTo>
                  <a:pt x="68" y="607"/>
                </a:lnTo>
                <a:lnTo>
                  <a:pt x="72" y="612"/>
                </a:lnTo>
                <a:lnTo>
                  <a:pt x="72" y="612"/>
                </a:lnTo>
                <a:lnTo>
                  <a:pt x="73" y="613"/>
                </a:lnTo>
                <a:lnTo>
                  <a:pt x="75" y="615"/>
                </a:lnTo>
                <a:lnTo>
                  <a:pt x="83" y="617"/>
                </a:lnTo>
                <a:lnTo>
                  <a:pt x="91" y="619"/>
                </a:lnTo>
                <a:lnTo>
                  <a:pt x="91" y="619"/>
                </a:lnTo>
                <a:lnTo>
                  <a:pt x="95" y="625"/>
                </a:lnTo>
                <a:lnTo>
                  <a:pt x="97" y="631"/>
                </a:lnTo>
                <a:lnTo>
                  <a:pt x="99" y="634"/>
                </a:lnTo>
                <a:lnTo>
                  <a:pt x="99" y="636"/>
                </a:lnTo>
                <a:lnTo>
                  <a:pt x="99" y="636"/>
                </a:lnTo>
                <a:lnTo>
                  <a:pt x="99" y="639"/>
                </a:lnTo>
                <a:lnTo>
                  <a:pt x="99" y="641"/>
                </a:lnTo>
                <a:lnTo>
                  <a:pt x="101" y="647"/>
                </a:lnTo>
                <a:lnTo>
                  <a:pt x="102" y="650"/>
                </a:lnTo>
                <a:lnTo>
                  <a:pt x="102" y="654"/>
                </a:lnTo>
                <a:lnTo>
                  <a:pt x="100" y="658"/>
                </a:lnTo>
                <a:lnTo>
                  <a:pt x="96" y="663"/>
                </a:lnTo>
                <a:lnTo>
                  <a:pt x="96" y="663"/>
                </a:lnTo>
                <a:lnTo>
                  <a:pt x="91" y="669"/>
                </a:lnTo>
                <a:lnTo>
                  <a:pt x="86" y="675"/>
                </a:lnTo>
                <a:lnTo>
                  <a:pt x="84" y="684"/>
                </a:lnTo>
                <a:lnTo>
                  <a:pt x="80" y="692"/>
                </a:lnTo>
                <a:lnTo>
                  <a:pt x="75" y="714"/>
                </a:lnTo>
                <a:lnTo>
                  <a:pt x="72" y="739"/>
                </a:lnTo>
                <a:lnTo>
                  <a:pt x="72" y="739"/>
                </a:lnTo>
                <a:lnTo>
                  <a:pt x="67" y="763"/>
                </a:lnTo>
                <a:lnTo>
                  <a:pt x="66" y="781"/>
                </a:lnTo>
                <a:lnTo>
                  <a:pt x="66" y="795"/>
                </a:lnTo>
                <a:lnTo>
                  <a:pt x="67" y="798"/>
                </a:lnTo>
                <a:lnTo>
                  <a:pt x="69" y="801"/>
                </a:lnTo>
                <a:lnTo>
                  <a:pt x="69" y="801"/>
                </a:lnTo>
                <a:lnTo>
                  <a:pt x="73" y="802"/>
                </a:lnTo>
                <a:lnTo>
                  <a:pt x="77" y="802"/>
                </a:lnTo>
                <a:lnTo>
                  <a:pt x="78" y="802"/>
                </a:lnTo>
                <a:lnTo>
                  <a:pt x="79" y="803"/>
                </a:lnTo>
                <a:lnTo>
                  <a:pt x="79" y="803"/>
                </a:lnTo>
                <a:lnTo>
                  <a:pt x="77" y="820"/>
                </a:lnTo>
                <a:lnTo>
                  <a:pt x="77" y="820"/>
                </a:lnTo>
                <a:close/>
                <a:moveTo>
                  <a:pt x="10" y="857"/>
                </a:moveTo>
                <a:lnTo>
                  <a:pt x="10" y="857"/>
                </a:lnTo>
                <a:lnTo>
                  <a:pt x="17" y="852"/>
                </a:lnTo>
                <a:lnTo>
                  <a:pt x="17" y="852"/>
                </a:lnTo>
                <a:lnTo>
                  <a:pt x="47" y="851"/>
                </a:lnTo>
                <a:lnTo>
                  <a:pt x="67" y="851"/>
                </a:lnTo>
                <a:lnTo>
                  <a:pt x="77" y="852"/>
                </a:lnTo>
                <a:lnTo>
                  <a:pt x="77" y="852"/>
                </a:lnTo>
                <a:lnTo>
                  <a:pt x="77" y="856"/>
                </a:lnTo>
                <a:lnTo>
                  <a:pt x="79" y="862"/>
                </a:lnTo>
                <a:lnTo>
                  <a:pt x="79" y="862"/>
                </a:lnTo>
                <a:lnTo>
                  <a:pt x="80" y="864"/>
                </a:lnTo>
                <a:lnTo>
                  <a:pt x="83" y="865"/>
                </a:lnTo>
                <a:lnTo>
                  <a:pt x="84" y="867"/>
                </a:lnTo>
                <a:lnTo>
                  <a:pt x="84" y="869"/>
                </a:lnTo>
                <a:lnTo>
                  <a:pt x="84" y="869"/>
                </a:lnTo>
                <a:lnTo>
                  <a:pt x="79" y="876"/>
                </a:lnTo>
                <a:lnTo>
                  <a:pt x="77" y="881"/>
                </a:lnTo>
                <a:lnTo>
                  <a:pt x="77" y="881"/>
                </a:lnTo>
                <a:lnTo>
                  <a:pt x="67" y="882"/>
                </a:lnTo>
                <a:lnTo>
                  <a:pt x="45" y="882"/>
                </a:lnTo>
                <a:lnTo>
                  <a:pt x="10" y="884"/>
                </a:lnTo>
                <a:lnTo>
                  <a:pt x="10" y="884"/>
                </a:lnTo>
                <a:lnTo>
                  <a:pt x="11" y="879"/>
                </a:lnTo>
                <a:lnTo>
                  <a:pt x="10" y="870"/>
                </a:lnTo>
                <a:lnTo>
                  <a:pt x="10" y="862"/>
                </a:lnTo>
                <a:lnTo>
                  <a:pt x="10" y="857"/>
                </a:lnTo>
                <a:lnTo>
                  <a:pt x="10" y="857"/>
                </a:lnTo>
                <a:close/>
                <a:moveTo>
                  <a:pt x="10" y="884"/>
                </a:moveTo>
                <a:lnTo>
                  <a:pt x="10" y="884"/>
                </a:lnTo>
                <a:lnTo>
                  <a:pt x="10" y="884"/>
                </a:lnTo>
                <a:lnTo>
                  <a:pt x="10" y="884"/>
                </a:lnTo>
                <a:lnTo>
                  <a:pt x="10" y="884"/>
                </a:lnTo>
                <a:lnTo>
                  <a:pt x="10" y="884"/>
                </a:lnTo>
                <a:close/>
                <a:moveTo>
                  <a:pt x="317" y="767"/>
                </a:moveTo>
                <a:lnTo>
                  <a:pt x="317" y="767"/>
                </a:lnTo>
                <a:lnTo>
                  <a:pt x="318" y="767"/>
                </a:lnTo>
                <a:lnTo>
                  <a:pt x="320" y="768"/>
                </a:lnTo>
                <a:lnTo>
                  <a:pt x="323" y="771"/>
                </a:lnTo>
                <a:lnTo>
                  <a:pt x="325" y="779"/>
                </a:lnTo>
                <a:lnTo>
                  <a:pt x="328" y="787"/>
                </a:lnTo>
                <a:lnTo>
                  <a:pt x="336" y="828"/>
                </a:lnTo>
                <a:lnTo>
                  <a:pt x="336" y="828"/>
                </a:lnTo>
                <a:lnTo>
                  <a:pt x="341" y="849"/>
                </a:lnTo>
                <a:lnTo>
                  <a:pt x="345" y="874"/>
                </a:lnTo>
                <a:lnTo>
                  <a:pt x="346" y="895"/>
                </a:lnTo>
                <a:lnTo>
                  <a:pt x="346" y="906"/>
                </a:lnTo>
                <a:lnTo>
                  <a:pt x="346" y="906"/>
                </a:lnTo>
                <a:lnTo>
                  <a:pt x="345" y="908"/>
                </a:lnTo>
                <a:lnTo>
                  <a:pt x="344" y="909"/>
                </a:lnTo>
                <a:lnTo>
                  <a:pt x="341" y="908"/>
                </a:lnTo>
                <a:lnTo>
                  <a:pt x="336" y="908"/>
                </a:lnTo>
                <a:lnTo>
                  <a:pt x="336" y="908"/>
                </a:lnTo>
                <a:lnTo>
                  <a:pt x="331" y="908"/>
                </a:lnTo>
                <a:lnTo>
                  <a:pt x="328" y="907"/>
                </a:lnTo>
                <a:lnTo>
                  <a:pt x="322" y="901"/>
                </a:lnTo>
                <a:lnTo>
                  <a:pt x="322" y="901"/>
                </a:lnTo>
                <a:lnTo>
                  <a:pt x="317" y="898"/>
                </a:lnTo>
                <a:lnTo>
                  <a:pt x="317" y="898"/>
                </a:lnTo>
                <a:lnTo>
                  <a:pt x="314" y="898"/>
                </a:lnTo>
                <a:lnTo>
                  <a:pt x="314" y="898"/>
                </a:lnTo>
                <a:lnTo>
                  <a:pt x="308" y="901"/>
                </a:lnTo>
                <a:lnTo>
                  <a:pt x="302" y="903"/>
                </a:lnTo>
                <a:lnTo>
                  <a:pt x="302" y="903"/>
                </a:lnTo>
                <a:lnTo>
                  <a:pt x="301" y="902"/>
                </a:lnTo>
                <a:lnTo>
                  <a:pt x="300" y="899"/>
                </a:lnTo>
                <a:lnTo>
                  <a:pt x="300" y="886"/>
                </a:lnTo>
                <a:lnTo>
                  <a:pt x="300" y="847"/>
                </a:lnTo>
                <a:lnTo>
                  <a:pt x="300" y="847"/>
                </a:lnTo>
                <a:lnTo>
                  <a:pt x="300" y="835"/>
                </a:lnTo>
                <a:lnTo>
                  <a:pt x="301" y="821"/>
                </a:lnTo>
                <a:lnTo>
                  <a:pt x="305" y="796"/>
                </a:lnTo>
                <a:lnTo>
                  <a:pt x="307" y="784"/>
                </a:lnTo>
                <a:lnTo>
                  <a:pt x="311" y="775"/>
                </a:lnTo>
                <a:lnTo>
                  <a:pt x="313" y="769"/>
                </a:lnTo>
                <a:lnTo>
                  <a:pt x="316" y="767"/>
                </a:lnTo>
                <a:lnTo>
                  <a:pt x="317" y="767"/>
                </a:lnTo>
                <a:lnTo>
                  <a:pt x="317" y="767"/>
                </a:lnTo>
                <a:close/>
                <a:moveTo>
                  <a:pt x="307" y="958"/>
                </a:moveTo>
                <a:lnTo>
                  <a:pt x="307" y="958"/>
                </a:lnTo>
                <a:lnTo>
                  <a:pt x="318" y="954"/>
                </a:lnTo>
                <a:lnTo>
                  <a:pt x="331" y="951"/>
                </a:lnTo>
                <a:lnTo>
                  <a:pt x="331" y="951"/>
                </a:lnTo>
                <a:lnTo>
                  <a:pt x="341" y="947"/>
                </a:lnTo>
                <a:lnTo>
                  <a:pt x="348" y="945"/>
                </a:lnTo>
                <a:lnTo>
                  <a:pt x="348" y="945"/>
                </a:lnTo>
                <a:lnTo>
                  <a:pt x="352" y="945"/>
                </a:lnTo>
                <a:lnTo>
                  <a:pt x="353" y="945"/>
                </a:lnTo>
                <a:lnTo>
                  <a:pt x="353" y="945"/>
                </a:lnTo>
                <a:lnTo>
                  <a:pt x="353" y="945"/>
                </a:lnTo>
                <a:lnTo>
                  <a:pt x="352" y="969"/>
                </a:lnTo>
                <a:lnTo>
                  <a:pt x="348" y="1020"/>
                </a:lnTo>
                <a:lnTo>
                  <a:pt x="346" y="1047"/>
                </a:lnTo>
                <a:lnTo>
                  <a:pt x="342" y="1071"/>
                </a:lnTo>
                <a:lnTo>
                  <a:pt x="340" y="1081"/>
                </a:lnTo>
                <a:lnTo>
                  <a:pt x="338" y="1088"/>
                </a:lnTo>
                <a:lnTo>
                  <a:pt x="334" y="1093"/>
                </a:lnTo>
                <a:lnTo>
                  <a:pt x="331" y="1094"/>
                </a:lnTo>
                <a:lnTo>
                  <a:pt x="331" y="1094"/>
                </a:lnTo>
                <a:lnTo>
                  <a:pt x="330" y="1094"/>
                </a:lnTo>
                <a:lnTo>
                  <a:pt x="329" y="1093"/>
                </a:lnTo>
                <a:lnTo>
                  <a:pt x="325" y="1090"/>
                </a:lnTo>
                <a:lnTo>
                  <a:pt x="323" y="1082"/>
                </a:lnTo>
                <a:lnTo>
                  <a:pt x="320" y="1074"/>
                </a:lnTo>
                <a:lnTo>
                  <a:pt x="316" y="1052"/>
                </a:lnTo>
                <a:lnTo>
                  <a:pt x="312" y="1026"/>
                </a:lnTo>
                <a:lnTo>
                  <a:pt x="308" y="979"/>
                </a:lnTo>
                <a:lnTo>
                  <a:pt x="307" y="958"/>
                </a:lnTo>
                <a:lnTo>
                  <a:pt x="307" y="958"/>
                </a:lnTo>
                <a:close/>
                <a:moveTo>
                  <a:pt x="125" y="906"/>
                </a:moveTo>
                <a:lnTo>
                  <a:pt x="167" y="951"/>
                </a:lnTo>
                <a:lnTo>
                  <a:pt x="167" y="951"/>
                </a:lnTo>
                <a:lnTo>
                  <a:pt x="166" y="959"/>
                </a:lnTo>
                <a:lnTo>
                  <a:pt x="161" y="980"/>
                </a:lnTo>
                <a:lnTo>
                  <a:pt x="157" y="990"/>
                </a:lnTo>
                <a:lnTo>
                  <a:pt x="153" y="999"/>
                </a:lnTo>
                <a:lnTo>
                  <a:pt x="150" y="1006"/>
                </a:lnTo>
                <a:lnTo>
                  <a:pt x="147" y="1007"/>
                </a:lnTo>
                <a:lnTo>
                  <a:pt x="145" y="1007"/>
                </a:lnTo>
                <a:lnTo>
                  <a:pt x="145" y="1007"/>
                </a:lnTo>
                <a:lnTo>
                  <a:pt x="142" y="1004"/>
                </a:lnTo>
                <a:lnTo>
                  <a:pt x="140" y="1002"/>
                </a:lnTo>
                <a:lnTo>
                  <a:pt x="136" y="990"/>
                </a:lnTo>
                <a:lnTo>
                  <a:pt x="133" y="974"/>
                </a:lnTo>
                <a:lnTo>
                  <a:pt x="130" y="956"/>
                </a:lnTo>
                <a:lnTo>
                  <a:pt x="127" y="921"/>
                </a:lnTo>
                <a:lnTo>
                  <a:pt x="125" y="906"/>
                </a:lnTo>
                <a:lnTo>
                  <a:pt x="125" y="906"/>
                </a:lnTo>
                <a:close/>
                <a:moveTo>
                  <a:pt x="268" y="307"/>
                </a:moveTo>
                <a:lnTo>
                  <a:pt x="268" y="307"/>
                </a:lnTo>
                <a:lnTo>
                  <a:pt x="268" y="307"/>
                </a:lnTo>
                <a:lnTo>
                  <a:pt x="268" y="311"/>
                </a:lnTo>
                <a:lnTo>
                  <a:pt x="267" y="319"/>
                </a:lnTo>
                <a:lnTo>
                  <a:pt x="266" y="330"/>
                </a:lnTo>
                <a:lnTo>
                  <a:pt x="266" y="336"/>
                </a:lnTo>
                <a:lnTo>
                  <a:pt x="266" y="336"/>
                </a:lnTo>
                <a:lnTo>
                  <a:pt x="269" y="347"/>
                </a:lnTo>
                <a:lnTo>
                  <a:pt x="272" y="356"/>
                </a:lnTo>
                <a:lnTo>
                  <a:pt x="273" y="363"/>
                </a:lnTo>
                <a:lnTo>
                  <a:pt x="273" y="363"/>
                </a:lnTo>
                <a:lnTo>
                  <a:pt x="273" y="411"/>
                </a:lnTo>
                <a:lnTo>
                  <a:pt x="273" y="452"/>
                </a:lnTo>
                <a:lnTo>
                  <a:pt x="273" y="452"/>
                </a:lnTo>
                <a:lnTo>
                  <a:pt x="270" y="453"/>
                </a:lnTo>
                <a:lnTo>
                  <a:pt x="268" y="455"/>
                </a:lnTo>
                <a:lnTo>
                  <a:pt x="261" y="455"/>
                </a:lnTo>
                <a:lnTo>
                  <a:pt x="261" y="455"/>
                </a:lnTo>
                <a:lnTo>
                  <a:pt x="253" y="455"/>
                </a:lnTo>
                <a:lnTo>
                  <a:pt x="247" y="456"/>
                </a:lnTo>
                <a:lnTo>
                  <a:pt x="240" y="459"/>
                </a:lnTo>
                <a:lnTo>
                  <a:pt x="240" y="459"/>
                </a:lnTo>
                <a:lnTo>
                  <a:pt x="230" y="464"/>
                </a:lnTo>
                <a:lnTo>
                  <a:pt x="218" y="468"/>
                </a:lnTo>
                <a:lnTo>
                  <a:pt x="207" y="470"/>
                </a:lnTo>
                <a:lnTo>
                  <a:pt x="202" y="470"/>
                </a:lnTo>
                <a:lnTo>
                  <a:pt x="199" y="469"/>
                </a:lnTo>
                <a:lnTo>
                  <a:pt x="199" y="469"/>
                </a:lnTo>
                <a:lnTo>
                  <a:pt x="196" y="467"/>
                </a:lnTo>
                <a:lnTo>
                  <a:pt x="195" y="464"/>
                </a:lnTo>
                <a:lnTo>
                  <a:pt x="190" y="456"/>
                </a:lnTo>
                <a:lnTo>
                  <a:pt x="184" y="444"/>
                </a:lnTo>
                <a:lnTo>
                  <a:pt x="177" y="430"/>
                </a:lnTo>
                <a:lnTo>
                  <a:pt x="177" y="430"/>
                </a:lnTo>
                <a:lnTo>
                  <a:pt x="172" y="423"/>
                </a:lnTo>
                <a:lnTo>
                  <a:pt x="167" y="417"/>
                </a:lnTo>
                <a:lnTo>
                  <a:pt x="157" y="408"/>
                </a:lnTo>
                <a:lnTo>
                  <a:pt x="150" y="405"/>
                </a:lnTo>
                <a:lnTo>
                  <a:pt x="147" y="402"/>
                </a:lnTo>
                <a:lnTo>
                  <a:pt x="160" y="397"/>
                </a:lnTo>
                <a:lnTo>
                  <a:pt x="199" y="361"/>
                </a:lnTo>
                <a:lnTo>
                  <a:pt x="199" y="361"/>
                </a:lnTo>
                <a:lnTo>
                  <a:pt x="235" y="334"/>
                </a:lnTo>
                <a:lnTo>
                  <a:pt x="235" y="334"/>
                </a:lnTo>
                <a:lnTo>
                  <a:pt x="268" y="307"/>
                </a:lnTo>
                <a:lnTo>
                  <a:pt x="268" y="307"/>
                </a:lnTo>
                <a:close/>
                <a:moveTo>
                  <a:pt x="520" y="305"/>
                </a:moveTo>
                <a:lnTo>
                  <a:pt x="520" y="305"/>
                </a:lnTo>
                <a:lnTo>
                  <a:pt x="529" y="323"/>
                </a:lnTo>
                <a:lnTo>
                  <a:pt x="537" y="344"/>
                </a:lnTo>
                <a:lnTo>
                  <a:pt x="537" y="344"/>
                </a:lnTo>
                <a:lnTo>
                  <a:pt x="535" y="347"/>
                </a:lnTo>
                <a:lnTo>
                  <a:pt x="529" y="351"/>
                </a:lnTo>
                <a:lnTo>
                  <a:pt x="520" y="356"/>
                </a:lnTo>
                <a:lnTo>
                  <a:pt x="520" y="344"/>
                </a:lnTo>
                <a:lnTo>
                  <a:pt x="520" y="305"/>
                </a:lnTo>
                <a:close/>
                <a:moveTo>
                  <a:pt x="353" y="746"/>
                </a:moveTo>
                <a:lnTo>
                  <a:pt x="366" y="746"/>
                </a:lnTo>
                <a:lnTo>
                  <a:pt x="366" y="791"/>
                </a:lnTo>
                <a:lnTo>
                  <a:pt x="353" y="746"/>
                </a:lnTo>
                <a:close/>
                <a:moveTo>
                  <a:pt x="152" y="494"/>
                </a:moveTo>
                <a:lnTo>
                  <a:pt x="140" y="498"/>
                </a:lnTo>
                <a:lnTo>
                  <a:pt x="140" y="498"/>
                </a:lnTo>
                <a:lnTo>
                  <a:pt x="135" y="492"/>
                </a:lnTo>
                <a:lnTo>
                  <a:pt x="125" y="479"/>
                </a:lnTo>
                <a:lnTo>
                  <a:pt x="125" y="479"/>
                </a:lnTo>
                <a:lnTo>
                  <a:pt x="113" y="463"/>
                </a:lnTo>
                <a:lnTo>
                  <a:pt x="106" y="455"/>
                </a:lnTo>
                <a:lnTo>
                  <a:pt x="106" y="455"/>
                </a:lnTo>
                <a:lnTo>
                  <a:pt x="108" y="451"/>
                </a:lnTo>
                <a:lnTo>
                  <a:pt x="110" y="447"/>
                </a:lnTo>
                <a:lnTo>
                  <a:pt x="111" y="445"/>
                </a:lnTo>
                <a:lnTo>
                  <a:pt x="111" y="445"/>
                </a:lnTo>
                <a:lnTo>
                  <a:pt x="110" y="442"/>
                </a:lnTo>
                <a:lnTo>
                  <a:pt x="108" y="441"/>
                </a:lnTo>
                <a:lnTo>
                  <a:pt x="106" y="437"/>
                </a:lnTo>
                <a:lnTo>
                  <a:pt x="106" y="437"/>
                </a:lnTo>
                <a:lnTo>
                  <a:pt x="103" y="431"/>
                </a:lnTo>
                <a:lnTo>
                  <a:pt x="103" y="430"/>
                </a:lnTo>
                <a:lnTo>
                  <a:pt x="116" y="425"/>
                </a:lnTo>
                <a:lnTo>
                  <a:pt x="116" y="425"/>
                </a:lnTo>
                <a:lnTo>
                  <a:pt x="118" y="425"/>
                </a:lnTo>
                <a:lnTo>
                  <a:pt x="128" y="428"/>
                </a:lnTo>
                <a:lnTo>
                  <a:pt x="128" y="428"/>
                </a:lnTo>
                <a:lnTo>
                  <a:pt x="138" y="430"/>
                </a:lnTo>
                <a:lnTo>
                  <a:pt x="142" y="431"/>
                </a:lnTo>
                <a:lnTo>
                  <a:pt x="150" y="435"/>
                </a:lnTo>
                <a:lnTo>
                  <a:pt x="150" y="435"/>
                </a:lnTo>
                <a:lnTo>
                  <a:pt x="157" y="439"/>
                </a:lnTo>
                <a:lnTo>
                  <a:pt x="162" y="444"/>
                </a:lnTo>
                <a:lnTo>
                  <a:pt x="169" y="457"/>
                </a:lnTo>
                <a:lnTo>
                  <a:pt x="169" y="457"/>
                </a:lnTo>
                <a:lnTo>
                  <a:pt x="174" y="467"/>
                </a:lnTo>
                <a:lnTo>
                  <a:pt x="178" y="479"/>
                </a:lnTo>
                <a:lnTo>
                  <a:pt x="182" y="494"/>
                </a:lnTo>
                <a:lnTo>
                  <a:pt x="152" y="494"/>
                </a:lnTo>
                <a:close/>
                <a:moveTo>
                  <a:pt x="261" y="481"/>
                </a:moveTo>
                <a:lnTo>
                  <a:pt x="261" y="491"/>
                </a:lnTo>
                <a:lnTo>
                  <a:pt x="221" y="494"/>
                </a:lnTo>
                <a:lnTo>
                  <a:pt x="221" y="494"/>
                </a:lnTo>
                <a:lnTo>
                  <a:pt x="244" y="484"/>
                </a:lnTo>
                <a:lnTo>
                  <a:pt x="244" y="484"/>
                </a:lnTo>
                <a:lnTo>
                  <a:pt x="250" y="481"/>
                </a:lnTo>
                <a:lnTo>
                  <a:pt x="255" y="481"/>
                </a:lnTo>
                <a:lnTo>
                  <a:pt x="261" y="481"/>
                </a:lnTo>
                <a:lnTo>
                  <a:pt x="261" y="48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CEF84AF9-9F61-40B2-83BA-B5A53FBC0015}"/>
              </a:ext>
            </a:extLst>
          </p:cNvPr>
          <p:cNvSpPr>
            <a:spLocks noEditPoints="1"/>
          </p:cNvSpPr>
          <p:nvPr/>
        </p:nvSpPr>
        <p:spPr bwMode="auto">
          <a:xfrm>
            <a:off x="620403" y="2748336"/>
            <a:ext cx="1081214" cy="1722909"/>
          </a:xfrm>
          <a:custGeom>
            <a:avLst/>
            <a:gdLst>
              <a:gd name="T0" fmla="*/ 456 w 861"/>
              <a:gd name="T1" fmla="*/ 29 h 1372"/>
              <a:gd name="T2" fmla="*/ 424 w 861"/>
              <a:gd name="T3" fmla="*/ 59 h 1372"/>
              <a:gd name="T4" fmla="*/ 445 w 861"/>
              <a:gd name="T5" fmla="*/ 189 h 1372"/>
              <a:gd name="T6" fmla="*/ 313 w 861"/>
              <a:gd name="T7" fmla="*/ 250 h 1372"/>
              <a:gd name="T8" fmla="*/ 133 w 861"/>
              <a:gd name="T9" fmla="*/ 316 h 1372"/>
              <a:gd name="T10" fmla="*/ 80 w 861"/>
              <a:gd name="T11" fmla="*/ 410 h 1372"/>
              <a:gd name="T12" fmla="*/ 112 w 861"/>
              <a:gd name="T13" fmla="*/ 458 h 1372"/>
              <a:gd name="T14" fmla="*/ 115 w 861"/>
              <a:gd name="T15" fmla="*/ 474 h 1372"/>
              <a:gd name="T16" fmla="*/ 190 w 861"/>
              <a:gd name="T17" fmla="*/ 423 h 1372"/>
              <a:gd name="T18" fmla="*/ 264 w 861"/>
              <a:gd name="T19" fmla="*/ 494 h 1372"/>
              <a:gd name="T20" fmla="*/ 250 w 861"/>
              <a:gd name="T21" fmla="*/ 527 h 1372"/>
              <a:gd name="T22" fmla="*/ 32 w 861"/>
              <a:gd name="T23" fmla="*/ 529 h 1372"/>
              <a:gd name="T24" fmla="*/ 85 w 861"/>
              <a:gd name="T25" fmla="*/ 819 h 1372"/>
              <a:gd name="T26" fmla="*/ 98 w 861"/>
              <a:gd name="T27" fmla="*/ 954 h 1372"/>
              <a:gd name="T28" fmla="*/ 0 w 861"/>
              <a:gd name="T29" fmla="*/ 964 h 1372"/>
              <a:gd name="T30" fmla="*/ 100 w 861"/>
              <a:gd name="T31" fmla="*/ 1080 h 1372"/>
              <a:gd name="T32" fmla="*/ 86 w 861"/>
              <a:gd name="T33" fmla="*/ 1111 h 1372"/>
              <a:gd name="T34" fmla="*/ 124 w 861"/>
              <a:gd name="T35" fmla="*/ 1188 h 1372"/>
              <a:gd name="T36" fmla="*/ 172 w 861"/>
              <a:gd name="T37" fmla="*/ 1197 h 1372"/>
              <a:gd name="T38" fmla="*/ 275 w 861"/>
              <a:gd name="T39" fmla="*/ 1189 h 1372"/>
              <a:gd name="T40" fmla="*/ 358 w 861"/>
              <a:gd name="T41" fmla="*/ 1370 h 1372"/>
              <a:gd name="T42" fmla="*/ 454 w 861"/>
              <a:gd name="T43" fmla="*/ 1278 h 1372"/>
              <a:gd name="T44" fmla="*/ 487 w 861"/>
              <a:gd name="T45" fmla="*/ 1197 h 1372"/>
              <a:gd name="T46" fmla="*/ 542 w 861"/>
              <a:gd name="T47" fmla="*/ 1233 h 1372"/>
              <a:gd name="T48" fmla="*/ 572 w 861"/>
              <a:gd name="T49" fmla="*/ 1191 h 1372"/>
              <a:gd name="T50" fmla="*/ 569 w 861"/>
              <a:gd name="T51" fmla="*/ 950 h 1372"/>
              <a:gd name="T52" fmla="*/ 565 w 861"/>
              <a:gd name="T53" fmla="*/ 778 h 1372"/>
              <a:gd name="T54" fmla="*/ 637 w 861"/>
              <a:gd name="T55" fmla="*/ 972 h 1372"/>
              <a:gd name="T56" fmla="*/ 696 w 861"/>
              <a:gd name="T57" fmla="*/ 1214 h 1372"/>
              <a:gd name="T58" fmla="*/ 772 w 861"/>
              <a:gd name="T59" fmla="*/ 1249 h 1372"/>
              <a:gd name="T60" fmla="*/ 858 w 861"/>
              <a:gd name="T61" fmla="*/ 1200 h 1372"/>
              <a:gd name="T62" fmla="*/ 848 w 861"/>
              <a:gd name="T63" fmla="*/ 1135 h 1372"/>
              <a:gd name="T64" fmla="*/ 724 w 861"/>
              <a:gd name="T65" fmla="*/ 823 h 1372"/>
              <a:gd name="T66" fmla="*/ 716 w 861"/>
              <a:gd name="T67" fmla="*/ 614 h 1372"/>
              <a:gd name="T68" fmla="*/ 707 w 861"/>
              <a:gd name="T69" fmla="*/ 498 h 1372"/>
              <a:gd name="T70" fmla="*/ 747 w 861"/>
              <a:gd name="T71" fmla="*/ 403 h 1372"/>
              <a:gd name="T72" fmla="*/ 717 w 861"/>
              <a:gd name="T73" fmla="*/ 279 h 1372"/>
              <a:gd name="T74" fmla="*/ 602 w 861"/>
              <a:gd name="T75" fmla="*/ 213 h 1372"/>
              <a:gd name="T76" fmla="*/ 589 w 861"/>
              <a:gd name="T77" fmla="*/ 126 h 1372"/>
              <a:gd name="T78" fmla="*/ 576 w 861"/>
              <a:gd name="T79" fmla="*/ 26 h 1372"/>
              <a:gd name="T80" fmla="*/ 435 w 861"/>
              <a:gd name="T81" fmla="*/ 840 h 1372"/>
              <a:gd name="T82" fmla="*/ 429 w 861"/>
              <a:gd name="T83" fmla="*/ 914 h 1372"/>
              <a:gd name="T84" fmla="*/ 422 w 861"/>
              <a:gd name="T85" fmla="*/ 1071 h 1372"/>
              <a:gd name="T86" fmla="*/ 394 w 861"/>
              <a:gd name="T87" fmla="*/ 966 h 1372"/>
              <a:gd name="T88" fmla="*/ 417 w 861"/>
              <a:gd name="T89" fmla="*/ 1262 h 1372"/>
              <a:gd name="T90" fmla="*/ 347 w 861"/>
              <a:gd name="T91" fmla="*/ 1320 h 1372"/>
              <a:gd name="T92" fmla="*/ 317 w 861"/>
              <a:gd name="T93" fmla="*/ 1097 h 1372"/>
              <a:gd name="T94" fmla="*/ 351 w 861"/>
              <a:gd name="T95" fmla="*/ 1097 h 1372"/>
              <a:gd name="T96" fmla="*/ 414 w 861"/>
              <a:gd name="T97" fmla="*/ 1108 h 1372"/>
              <a:gd name="T98" fmla="*/ 386 w 861"/>
              <a:gd name="T99" fmla="*/ 1009 h 1372"/>
              <a:gd name="T100" fmla="*/ 345 w 861"/>
              <a:gd name="T101" fmla="*/ 1066 h 1372"/>
              <a:gd name="T102" fmla="*/ 154 w 861"/>
              <a:gd name="T103" fmla="*/ 1157 h 1372"/>
              <a:gd name="T104" fmla="*/ 128 w 861"/>
              <a:gd name="T105" fmla="*/ 1076 h 1372"/>
              <a:gd name="T106" fmla="*/ 341 w 861"/>
              <a:gd name="T107" fmla="*/ 928 h 1372"/>
              <a:gd name="T108" fmla="*/ 248 w 861"/>
              <a:gd name="T109" fmla="*/ 403 h 1372"/>
              <a:gd name="T110" fmla="*/ 362 w 861"/>
              <a:gd name="T111" fmla="*/ 469 h 1372"/>
              <a:gd name="T112" fmla="*/ 274 w 861"/>
              <a:gd name="T113" fmla="*/ 473 h 1372"/>
              <a:gd name="T114" fmla="*/ 156 w 861"/>
              <a:gd name="T115" fmla="*/ 716 h 1372"/>
              <a:gd name="T116" fmla="*/ 157 w 861"/>
              <a:gd name="T117" fmla="*/ 737 h 1372"/>
              <a:gd name="T118" fmla="*/ 108 w 861"/>
              <a:gd name="T119" fmla="*/ 830 h 1372"/>
              <a:gd name="T120" fmla="*/ 94 w 861"/>
              <a:gd name="T121" fmla="*/ 713 h 1372"/>
              <a:gd name="T122" fmla="*/ 274 w 861"/>
              <a:gd name="T123" fmla="*/ 887 h 1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61" h="1372">
                <a:moveTo>
                  <a:pt x="529" y="6"/>
                </a:moveTo>
                <a:lnTo>
                  <a:pt x="529" y="6"/>
                </a:lnTo>
                <a:lnTo>
                  <a:pt x="525" y="3"/>
                </a:lnTo>
                <a:lnTo>
                  <a:pt x="518" y="1"/>
                </a:lnTo>
                <a:lnTo>
                  <a:pt x="513" y="0"/>
                </a:lnTo>
                <a:lnTo>
                  <a:pt x="509" y="0"/>
                </a:lnTo>
                <a:lnTo>
                  <a:pt x="501" y="0"/>
                </a:lnTo>
                <a:lnTo>
                  <a:pt x="495" y="2"/>
                </a:lnTo>
                <a:lnTo>
                  <a:pt x="495" y="2"/>
                </a:lnTo>
                <a:lnTo>
                  <a:pt x="482" y="8"/>
                </a:lnTo>
                <a:lnTo>
                  <a:pt x="471" y="15"/>
                </a:lnTo>
                <a:lnTo>
                  <a:pt x="462" y="23"/>
                </a:lnTo>
                <a:lnTo>
                  <a:pt x="456" y="29"/>
                </a:lnTo>
                <a:lnTo>
                  <a:pt x="456" y="29"/>
                </a:lnTo>
                <a:lnTo>
                  <a:pt x="453" y="30"/>
                </a:lnTo>
                <a:lnTo>
                  <a:pt x="451" y="31"/>
                </a:lnTo>
                <a:lnTo>
                  <a:pt x="448" y="29"/>
                </a:lnTo>
                <a:lnTo>
                  <a:pt x="447" y="29"/>
                </a:lnTo>
                <a:lnTo>
                  <a:pt x="445" y="30"/>
                </a:lnTo>
                <a:lnTo>
                  <a:pt x="442" y="34"/>
                </a:lnTo>
                <a:lnTo>
                  <a:pt x="439" y="38"/>
                </a:lnTo>
                <a:lnTo>
                  <a:pt x="439" y="38"/>
                </a:lnTo>
                <a:lnTo>
                  <a:pt x="430" y="49"/>
                </a:lnTo>
                <a:lnTo>
                  <a:pt x="426" y="55"/>
                </a:lnTo>
                <a:lnTo>
                  <a:pt x="424" y="56"/>
                </a:lnTo>
                <a:lnTo>
                  <a:pt x="424" y="59"/>
                </a:lnTo>
                <a:lnTo>
                  <a:pt x="424" y="66"/>
                </a:lnTo>
                <a:lnTo>
                  <a:pt x="424" y="66"/>
                </a:lnTo>
                <a:lnTo>
                  <a:pt x="432" y="92"/>
                </a:lnTo>
                <a:lnTo>
                  <a:pt x="432" y="92"/>
                </a:lnTo>
                <a:lnTo>
                  <a:pt x="430" y="115"/>
                </a:lnTo>
                <a:lnTo>
                  <a:pt x="430" y="133"/>
                </a:lnTo>
                <a:lnTo>
                  <a:pt x="430" y="141"/>
                </a:lnTo>
                <a:lnTo>
                  <a:pt x="432" y="145"/>
                </a:lnTo>
                <a:lnTo>
                  <a:pt x="432" y="145"/>
                </a:lnTo>
                <a:lnTo>
                  <a:pt x="439" y="170"/>
                </a:lnTo>
                <a:lnTo>
                  <a:pt x="442" y="182"/>
                </a:lnTo>
                <a:lnTo>
                  <a:pt x="445" y="189"/>
                </a:lnTo>
                <a:lnTo>
                  <a:pt x="445" y="189"/>
                </a:lnTo>
                <a:lnTo>
                  <a:pt x="450" y="194"/>
                </a:lnTo>
                <a:lnTo>
                  <a:pt x="457" y="197"/>
                </a:lnTo>
                <a:lnTo>
                  <a:pt x="465" y="202"/>
                </a:lnTo>
                <a:lnTo>
                  <a:pt x="465" y="202"/>
                </a:lnTo>
                <a:lnTo>
                  <a:pt x="405" y="216"/>
                </a:lnTo>
                <a:lnTo>
                  <a:pt x="405" y="216"/>
                </a:lnTo>
                <a:lnTo>
                  <a:pt x="384" y="221"/>
                </a:lnTo>
                <a:lnTo>
                  <a:pt x="364" y="226"/>
                </a:lnTo>
                <a:lnTo>
                  <a:pt x="334" y="236"/>
                </a:lnTo>
                <a:lnTo>
                  <a:pt x="334" y="236"/>
                </a:lnTo>
                <a:lnTo>
                  <a:pt x="325" y="241"/>
                </a:lnTo>
                <a:lnTo>
                  <a:pt x="317" y="244"/>
                </a:lnTo>
                <a:lnTo>
                  <a:pt x="313" y="250"/>
                </a:lnTo>
                <a:lnTo>
                  <a:pt x="304" y="256"/>
                </a:lnTo>
                <a:lnTo>
                  <a:pt x="304" y="256"/>
                </a:lnTo>
                <a:lnTo>
                  <a:pt x="285" y="271"/>
                </a:lnTo>
                <a:lnTo>
                  <a:pt x="270" y="279"/>
                </a:lnTo>
                <a:lnTo>
                  <a:pt x="270" y="279"/>
                </a:lnTo>
                <a:lnTo>
                  <a:pt x="267" y="280"/>
                </a:lnTo>
                <a:lnTo>
                  <a:pt x="258" y="281"/>
                </a:lnTo>
                <a:lnTo>
                  <a:pt x="236" y="283"/>
                </a:lnTo>
                <a:lnTo>
                  <a:pt x="213" y="284"/>
                </a:lnTo>
                <a:lnTo>
                  <a:pt x="203" y="285"/>
                </a:lnTo>
                <a:lnTo>
                  <a:pt x="197" y="286"/>
                </a:lnTo>
                <a:lnTo>
                  <a:pt x="197" y="286"/>
                </a:lnTo>
                <a:lnTo>
                  <a:pt x="133" y="316"/>
                </a:lnTo>
                <a:lnTo>
                  <a:pt x="133" y="316"/>
                </a:lnTo>
                <a:lnTo>
                  <a:pt x="126" y="321"/>
                </a:lnTo>
                <a:lnTo>
                  <a:pt x="120" y="326"/>
                </a:lnTo>
                <a:lnTo>
                  <a:pt x="114" y="333"/>
                </a:lnTo>
                <a:lnTo>
                  <a:pt x="114" y="333"/>
                </a:lnTo>
                <a:lnTo>
                  <a:pt x="100" y="351"/>
                </a:lnTo>
                <a:lnTo>
                  <a:pt x="92" y="362"/>
                </a:lnTo>
                <a:lnTo>
                  <a:pt x="89" y="367"/>
                </a:lnTo>
                <a:lnTo>
                  <a:pt x="86" y="373"/>
                </a:lnTo>
                <a:lnTo>
                  <a:pt x="86" y="373"/>
                </a:lnTo>
                <a:lnTo>
                  <a:pt x="84" y="383"/>
                </a:lnTo>
                <a:lnTo>
                  <a:pt x="83" y="392"/>
                </a:lnTo>
                <a:lnTo>
                  <a:pt x="80" y="410"/>
                </a:lnTo>
                <a:lnTo>
                  <a:pt x="80" y="410"/>
                </a:lnTo>
                <a:lnTo>
                  <a:pt x="80" y="420"/>
                </a:lnTo>
                <a:lnTo>
                  <a:pt x="81" y="428"/>
                </a:lnTo>
                <a:lnTo>
                  <a:pt x="85" y="435"/>
                </a:lnTo>
                <a:lnTo>
                  <a:pt x="88" y="438"/>
                </a:lnTo>
                <a:lnTo>
                  <a:pt x="90" y="439"/>
                </a:lnTo>
                <a:lnTo>
                  <a:pt x="90" y="439"/>
                </a:lnTo>
                <a:lnTo>
                  <a:pt x="100" y="441"/>
                </a:lnTo>
                <a:lnTo>
                  <a:pt x="112" y="443"/>
                </a:lnTo>
                <a:lnTo>
                  <a:pt x="127" y="443"/>
                </a:lnTo>
                <a:lnTo>
                  <a:pt x="127" y="443"/>
                </a:lnTo>
                <a:lnTo>
                  <a:pt x="119" y="451"/>
                </a:lnTo>
                <a:lnTo>
                  <a:pt x="112" y="458"/>
                </a:lnTo>
                <a:lnTo>
                  <a:pt x="109" y="462"/>
                </a:lnTo>
                <a:lnTo>
                  <a:pt x="107" y="467"/>
                </a:lnTo>
                <a:lnTo>
                  <a:pt x="107" y="467"/>
                </a:lnTo>
                <a:lnTo>
                  <a:pt x="104" y="475"/>
                </a:lnTo>
                <a:lnTo>
                  <a:pt x="102" y="482"/>
                </a:lnTo>
                <a:lnTo>
                  <a:pt x="102" y="488"/>
                </a:lnTo>
                <a:lnTo>
                  <a:pt x="102" y="490"/>
                </a:lnTo>
                <a:lnTo>
                  <a:pt x="103" y="490"/>
                </a:lnTo>
                <a:lnTo>
                  <a:pt x="103" y="490"/>
                </a:lnTo>
                <a:lnTo>
                  <a:pt x="106" y="488"/>
                </a:lnTo>
                <a:lnTo>
                  <a:pt x="107" y="486"/>
                </a:lnTo>
                <a:lnTo>
                  <a:pt x="113" y="479"/>
                </a:lnTo>
                <a:lnTo>
                  <a:pt x="115" y="474"/>
                </a:lnTo>
                <a:lnTo>
                  <a:pt x="120" y="470"/>
                </a:lnTo>
                <a:lnTo>
                  <a:pt x="125" y="468"/>
                </a:lnTo>
                <a:lnTo>
                  <a:pt x="131" y="467"/>
                </a:lnTo>
                <a:lnTo>
                  <a:pt x="131" y="467"/>
                </a:lnTo>
                <a:lnTo>
                  <a:pt x="137" y="466"/>
                </a:lnTo>
                <a:lnTo>
                  <a:pt x="143" y="463"/>
                </a:lnTo>
                <a:lnTo>
                  <a:pt x="156" y="457"/>
                </a:lnTo>
                <a:lnTo>
                  <a:pt x="168" y="450"/>
                </a:lnTo>
                <a:lnTo>
                  <a:pt x="178" y="443"/>
                </a:lnTo>
                <a:lnTo>
                  <a:pt x="178" y="443"/>
                </a:lnTo>
                <a:lnTo>
                  <a:pt x="181" y="439"/>
                </a:lnTo>
                <a:lnTo>
                  <a:pt x="185" y="434"/>
                </a:lnTo>
                <a:lnTo>
                  <a:pt x="190" y="423"/>
                </a:lnTo>
                <a:lnTo>
                  <a:pt x="193" y="414"/>
                </a:lnTo>
                <a:lnTo>
                  <a:pt x="193" y="410"/>
                </a:lnTo>
                <a:lnTo>
                  <a:pt x="193" y="410"/>
                </a:lnTo>
                <a:lnTo>
                  <a:pt x="199" y="410"/>
                </a:lnTo>
                <a:lnTo>
                  <a:pt x="213" y="413"/>
                </a:lnTo>
                <a:lnTo>
                  <a:pt x="226" y="417"/>
                </a:lnTo>
                <a:lnTo>
                  <a:pt x="231" y="420"/>
                </a:lnTo>
                <a:lnTo>
                  <a:pt x="234" y="423"/>
                </a:lnTo>
                <a:lnTo>
                  <a:pt x="234" y="423"/>
                </a:lnTo>
                <a:lnTo>
                  <a:pt x="240" y="438"/>
                </a:lnTo>
                <a:lnTo>
                  <a:pt x="250" y="462"/>
                </a:lnTo>
                <a:lnTo>
                  <a:pt x="260" y="486"/>
                </a:lnTo>
                <a:lnTo>
                  <a:pt x="264" y="494"/>
                </a:lnTo>
                <a:lnTo>
                  <a:pt x="268" y="499"/>
                </a:lnTo>
                <a:lnTo>
                  <a:pt x="268" y="499"/>
                </a:lnTo>
                <a:lnTo>
                  <a:pt x="273" y="503"/>
                </a:lnTo>
                <a:lnTo>
                  <a:pt x="280" y="505"/>
                </a:lnTo>
                <a:lnTo>
                  <a:pt x="299" y="509"/>
                </a:lnTo>
                <a:lnTo>
                  <a:pt x="325" y="514"/>
                </a:lnTo>
                <a:lnTo>
                  <a:pt x="325" y="533"/>
                </a:lnTo>
                <a:lnTo>
                  <a:pt x="270" y="533"/>
                </a:lnTo>
                <a:lnTo>
                  <a:pt x="248" y="537"/>
                </a:lnTo>
                <a:lnTo>
                  <a:pt x="248" y="537"/>
                </a:lnTo>
                <a:lnTo>
                  <a:pt x="250" y="532"/>
                </a:lnTo>
                <a:lnTo>
                  <a:pt x="250" y="528"/>
                </a:lnTo>
                <a:lnTo>
                  <a:pt x="250" y="527"/>
                </a:lnTo>
                <a:lnTo>
                  <a:pt x="248" y="527"/>
                </a:lnTo>
                <a:lnTo>
                  <a:pt x="248" y="527"/>
                </a:lnTo>
                <a:lnTo>
                  <a:pt x="226" y="527"/>
                </a:lnTo>
                <a:lnTo>
                  <a:pt x="201" y="527"/>
                </a:lnTo>
                <a:lnTo>
                  <a:pt x="201" y="527"/>
                </a:lnTo>
                <a:lnTo>
                  <a:pt x="77" y="523"/>
                </a:lnTo>
                <a:lnTo>
                  <a:pt x="77" y="523"/>
                </a:lnTo>
                <a:lnTo>
                  <a:pt x="56" y="523"/>
                </a:lnTo>
                <a:lnTo>
                  <a:pt x="42" y="523"/>
                </a:lnTo>
                <a:lnTo>
                  <a:pt x="37" y="524"/>
                </a:lnTo>
                <a:lnTo>
                  <a:pt x="33" y="527"/>
                </a:lnTo>
                <a:lnTo>
                  <a:pt x="33" y="527"/>
                </a:lnTo>
                <a:lnTo>
                  <a:pt x="32" y="529"/>
                </a:lnTo>
                <a:lnTo>
                  <a:pt x="32" y="535"/>
                </a:lnTo>
                <a:lnTo>
                  <a:pt x="31" y="553"/>
                </a:lnTo>
                <a:lnTo>
                  <a:pt x="32" y="609"/>
                </a:lnTo>
                <a:lnTo>
                  <a:pt x="36" y="664"/>
                </a:lnTo>
                <a:lnTo>
                  <a:pt x="38" y="682"/>
                </a:lnTo>
                <a:lnTo>
                  <a:pt x="39" y="688"/>
                </a:lnTo>
                <a:lnTo>
                  <a:pt x="39" y="691"/>
                </a:lnTo>
                <a:lnTo>
                  <a:pt x="39" y="691"/>
                </a:lnTo>
                <a:lnTo>
                  <a:pt x="49" y="695"/>
                </a:lnTo>
                <a:lnTo>
                  <a:pt x="63" y="704"/>
                </a:lnTo>
                <a:lnTo>
                  <a:pt x="84" y="713"/>
                </a:lnTo>
                <a:lnTo>
                  <a:pt x="84" y="713"/>
                </a:lnTo>
                <a:lnTo>
                  <a:pt x="85" y="819"/>
                </a:lnTo>
                <a:lnTo>
                  <a:pt x="86" y="930"/>
                </a:lnTo>
                <a:lnTo>
                  <a:pt x="86" y="930"/>
                </a:lnTo>
                <a:lnTo>
                  <a:pt x="88" y="934"/>
                </a:lnTo>
                <a:lnTo>
                  <a:pt x="90" y="936"/>
                </a:lnTo>
                <a:lnTo>
                  <a:pt x="95" y="940"/>
                </a:lnTo>
                <a:lnTo>
                  <a:pt x="98" y="942"/>
                </a:lnTo>
                <a:lnTo>
                  <a:pt x="100" y="943"/>
                </a:lnTo>
                <a:lnTo>
                  <a:pt x="100" y="944"/>
                </a:lnTo>
                <a:lnTo>
                  <a:pt x="100" y="944"/>
                </a:lnTo>
                <a:lnTo>
                  <a:pt x="100" y="947"/>
                </a:lnTo>
                <a:lnTo>
                  <a:pt x="100" y="950"/>
                </a:lnTo>
                <a:lnTo>
                  <a:pt x="98" y="953"/>
                </a:lnTo>
                <a:lnTo>
                  <a:pt x="98" y="954"/>
                </a:lnTo>
                <a:lnTo>
                  <a:pt x="97" y="954"/>
                </a:lnTo>
                <a:lnTo>
                  <a:pt x="97" y="954"/>
                </a:lnTo>
                <a:lnTo>
                  <a:pt x="92" y="953"/>
                </a:lnTo>
                <a:lnTo>
                  <a:pt x="85" y="953"/>
                </a:lnTo>
                <a:lnTo>
                  <a:pt x="79" y="953"/>
                </a:lnTo>
                <a:lnTo>
                  <a:pt x="77" y="954"/>
                </a:lnTo>
                <a:lnTo>
                  <a:pt x="77" y="954"/>
                </a:lnTo>
                <a:lnTo>
                  <a:pt x="75" y="958"/>
                </a:lnTo>
                <a:lnTo>
                  <a:pt x="73" y="960"/>
                </a:lnTo>
                <a:lnTo>
                  <a:pt x="43" y="960"/>
                </a:lnTo>
                <a:lnTo>
                  <a:pt x="43" y="960"/>
                </a:lnTo>
                <a:lnTo>
                  <a:pt x="20" y="964"/>
                </a:lnTo>
                <a:lnTo>
                  <a:pt x="0" y="964"/>
                </a:lnTo>
                <a:lnTo>
                  <a:pt x="0" y="964"/>
                </a:lnTo>
                <a:lnTo>
                  <a:pt x="13" y="971"/>
                </a:lnTo>
                <a:lnTo>
                  <a:pt x="13" y="971"/>
                </a:lnTo>
                <a:lnTo>
                  <a:pt x="90" y="994"/>
                </a:lnTo>
                <a:lnTo>
                  <a:pt x="90" y="994"/>
                </a:lnTo>
                <a:lnTo>
                  <a:pt x="91" y="1006"/>
                </a:lnTo>
                <a:lnTo>
                  <a:pt x="92" y="1013"/>
                </a:lnTo>
                <a:lnTo>
                  <a:pt x="92" y="1017"/>
                </a:lnTo>
                <a:lnTo>
                  <a:pt x="94" y="1018"/>
                </a:lnTo>
                <a:lnTo>
                  <a:pt x="94" y="1018"/>
                </a:lnTo>
                <a:lnTo>
                  <a:pt x="100" y="1020"/>
                </a:lnTo>
                <a:lnTo>
                  <a:pt x="100" y="1080"/>
                </a:lnTo>
                <a:lnTo>
                  <a:pt x="100" y="1080"/>
                </a:lnTo>
                <a:lnTo>
                  <a:pt x="100" y="1086"/>
                </a:lnTo>
                <a:lnTo>
                  <a:pt x="98" y="1092"/>
                </a:lnTo>
                <a:lnTo>
                  <a:pt x="97" y="1097"/>
                </a:lnTo>
                <a:lnTo>
                  <a:pt x="97" y="1097"/>
                </a:lnTo>
                <a:lnTo>
                  <a:pt x="92" y="1096"/>
                </a:lnTo>
                <a:lnTo>
                  <a:pt x="89" y="1096"/>
                </a:lnTo>
                <a:lnTo>
                  <a:pt x="88" y="1096"/>
                </a:lnTo>
                <a:lnTo>
                  <a:pt x="86" y="1097"/>
                </a:lnTo>
                <a:lnTo>
                  <a:pt x="86" y="1097"/>
                </a:lnTo>
                <a:lnTo>
                  <a:pt x="86" y="1102"/>
                </a:lnTo>
                <a:lnTo>
                  <a:pt x="86" y="1106"/>
                </a:lnTo>
                <a:lnTo>
                  <a:pt x="86" y="1111"/>
                </a:lnTo>
                <a:lnTo>
                  <a:pt x="86" y="1111"/>
                </a:lnTo>
                <a:lnTo>
                  <a:pt x="85" y="1114"/>
                </a:lnTo>
                <a:lnTo>
                  <a:pt x="85" y="1118"/>
                </a:lnTo>
                <a:lnTo>
                  <a:pt x="86" y="1124"/>
                </a:lnTo>
                <a:lnTo>
                  <a:pt x="86" y="1124"/>
                </a:lnTo>
                <a:lnTo>
                  <a:pt x="89" y="1127"/>
                </a:lnTo>
                <a:lnTo>
                  <a:pt x="92" y="1130"/>
                </a:lnTo>
                <a:lnTo>
                  <a:pt x="96" y="1132"/>
                </a:lnTo>
                <a:lnTo>
                  <a:pt x="100" y="1133"/>
                </a:lnTo>
                <a:lnTo>
                  <a:pt x="107" y="1135"/>
                </a:lnTo>
                <a:lnTo>
                  <a:pt x="110" y="1135"/>
                </a:lnTo>
                <a:lnTo>
                  <a:pt x="110" y="1135"/>
                </a:lnTo>
                <a:lnTo>
                  <a:pt x="115" y="1156"/>
                </a:lnTo>
                <a:lnTo>
                  <a:pt x="124" y="1188"/>
                </a:lnTo>
                <a:lnTo>
                  <a:pt x="124" y="1188"/>
                </a:lnTo>
                <a:lnTo>
                  <a:pt x="126" y="1192"/>
                </a:lnTo>
                <a:lnTo>
                  <a:pt x="130" y="1197"/>
                </a:lnTo>
                <a:lnTo>
                  <a:pt x="133" y="1201"/>
                </a:lnTo>
                <a:lnTo>
                  <a:pt x="139" y="1204"/>
                </a:lnTo>
                <a:lnTo>
                  <a:pt x="144" y="1207"/>
                </a:lnTo>
                <a:lnTo>
                  <a:pt x="150" y="1208"/>
                </a:lnTo>
                <a:lnTo>
                  <a:pt x="155" y="1208"/>
                </a:lnTo>
                <a:lnTo>
                  <a:pt x="161" y="1208"/>
                </a:lnTo>
                <a:lnTo>
                  <a:pt x="161" y="1208"/>
                </a:lnTo>
                <a:lnTo>
                  <a:pt x="163" y="1207"/>
                </a:lnTo>
                <a:lnTo>
                  <a:pt x="166" y="1204"/>
                </a:lnTo>
                <a:lnTo>
                  <a:pt x="172" y="1197"/>
                </a:lnTo>
                <a:lnTo>
                  <a:pt x="178" y="1188"/>
                </a:lnTo>
                <a:lnTo>
                  <a:pt x="184" y="1177"/>
                </a:lnTo>
                <a:lnTo>
                  <a:pt x="195" y="1155"/>
                </a:lnTo>
                <a:lnTo>
                  <a:pt x="201" y="1141"/>
                </a:lnTo>
                <a:lnTo>
                  <a:pt x="201" y="1141"/>
                </a:lnTo>
                <a:lnTo>
                  <a:pt x="203" y="1130"/>
                </a:lnTo>
                <a:lnTo>
                  <a:pt x="204" y="1124"/>
                </a:lnTo>
                <a:lnTo>
                  <a:pt x="255" y="1124"/>
                </a:lnTo>
                <a:lnTo>
                  <a:pt x="270" y="1108"/>
                </a:lnTo>
                <a:lnTo>
                  <a:pt x="270" y="1108"/>
                </a:lnTo>
                <a:lnTo>
                  <a:pt x="270" y="1119"/>
                </a:lnTo>
                <a:lnTo>
                  <a:pt x="272" y="1148"/>
                </a:lnTo>
                <a:lnTo>
                  <a:pt x="275" y="1189"/>
                </a:lnTo>
                <a:lnTo>
                  <a:pt x="278" y="1213"/>
                </a:lnTo>
                <a:lnTo>
                  <a:pt x="281" y="1237"/>
                </a:lnTo>
                <a:lnTo>
                  <a:pt x="286" y="1261"/>
                </a:lnTo>
                <a:lnTo>
                  <a:pt x="292" y="1285"/>
                </a:lnTo>
                <a:lnTo>
                  <a:pt x="300" y="1307"/>
                </a:lnTo>
                <a:lnTo>
                  <a:pt x="310" y="1327"/>
                </a:lnTo>
                <a:lnTo>
                  <a:pt x="315" y="1336"/>
                </a:lnTo>
                <a:lnTo>
                  <a:pt x="321" y="1344"/>
                </a:lnTo>
                <a:lnTo>
                  <a:pt x="328" y="1351"/>
                </a:lnTo>
                <a:lnTo>
                  <a:pt x="334" y="1358"/>
                </a:lnTo>
                <a:lnTo>
                  <a:pt x="343" y="1363"/>
                </a:lnTo>
                <a:lnTo>
                  <a:pt x="350" y="1367"/>
                </a:lnTo>
                <a:lnTo>
                  <a:pt x="358" y="1370"/>
                </a:lnTo>
                <a:lnTo>
                  <a:pt x="368" y="1372"/>
                </a:lnTo>
                <a:lnTo>
                  <a:pt x="368" y="1372"/>
                </a:lnTo>
                <a:lnTo>
                  <a:pt x="377" y="1372"/>
                </a:lnTo>
                <a:lnTo>
                  <a:pt x="386" y="1370"/>
                </a:lnTo>
                <a:lnTo>
                  <a:pt x="394" y="1367"/>
                </a:lnTo>
                <a:lnTo>
                  <a:pt x="402" y="1363"/>
                </a:lnTo>
                <a:lnTo>
                  <a:pt x="409" y="1358"/>
                </a:lnTo>
                <a:lnTo>
                  <a:pt x="416" y="1352"/>
                </a:lnTo>
                <a:lnTo>
                  <a:pt x="422" y="1345"/>
                </a:lnTo>
                <a:lnTo>
                  <a:pt x="428" y="1338"/>
                </a:lnTo>
                <a:lnTo>
                  <a:pt x="438" y="1320"/>
                </a:lnTo>
                <a:lnTo>
                  <a:pt x="447" y="1299"/>
                </a:lnTo>
                <a:lnTo>
                  <a:pt x="454" y="1278"/>
                </a:lnTo>
                <a:lnTo>
                  <a:pt x="461" y="1256"/>
                </a:lnTo>
                <a:lnTo>
                  <a:pt x="464" y="1233"/>
                </a:lnTo>
                <a:lnTo>
                  <a:pt x="468" y="1212"/>
                </a:lnTo>
                <a:lnTo>
                  <a:pt x="473" y="1172"/>
                </a:lnTo>
                <a:lnTo>
                  <a:pt x="475" y="1145"/>
                </a:lnTo>
                <a:lnTo>
                  <a:pt x="475" y="1135"/>
                </a:lnTo>
                <a:lnTo>
                  <a:pt x="475" y="1135"/>
                </a:lnTo>
                <a:lnTo>
                  <a:pt x="476" y="1163"/>
                </a:lnTo>
                <a:lnTo>
                  <a:pt x="476" y="1184"/>
                </a:lnTo>
                <a:lnTo>
                  <a:pt x="477" y="1191"/>
                </a:lnTo>
                <a:lnTo>
                  <a:pt x="479" y="1195"/>
                </a:lnTo>
                <a:lnTo>
                  <a:pt x="479" y="1195"/>
                </a:lnTo>
                <a:lnTo>
                  <a:pt x="487" y="1197"/>
                </a:lnTo>
                <a:lnTo>
                  <a:pt x="492" y="1198"/>
                </a:lnTo>
                <a:lnTo>
                  <a:pt x="492" y="1198"/>
                </a:lnTo>
                <a:lnTo>
                  <a:pt x="488" y="1210"/>
                </a:lnTo>
                <a:lnTo>
                  <a:pt x="487" y="1221"/>
                </a:lnTo>
                <a:lnTo>
                  <a:pt x="487" y="1225"/>
                </a:lnTo>
                <a:lnTo>
                  <a:pt x="488" y="1228"/>
                </a:lnTo>
                <a:lnTo>
                  <a:pt x="488" y="1228"/>
                </a:lnTo>
                <a:lnTo>
                  <a:pt x="492" y="1230"/>
                </a:lnTo>
                <a:lnTo>
                  <a:pt x="499" y="1232"/>
                </a:lnTo>
                <a:lnTo>
                  <a:pt x="516" y="1234"/>
                </a:lnTo>
                <a:lnTo>
                  <a:pt x="525" y="1234"/>
                </a:lnTo>
                <a:lnTo>
                  <a:pt x="534" y="1234"/>
                </a:lnTo>
                <a:lnTo>
                  <a:pt x="542" y="1233"/>
                </a:lnTo>
                <a:lnTo>
                  <a:pt x="548" y="1231"/>
                </a:lnTo>
                <a:lnTo>
                  <a:pt x="548" y="1231"/>
                </a:lnTo>
                <a:lnTo>
                  <a:pt x="553" y="1228"/>
                </a:lnTo>
                <a:lnTo>
                  <a:pt x="557" y="1224"/>
                </a:lnTo>
                <a:lnTo>
                  <a:pt x="558" y="1220"/>
                </a:lnTo>
                <a:lnTo>
                  <a:pt x="559" y="1215"/>
                </a:lnTo>
                <a:lnTo>
                  <a:pt x="559" y="1208"/>
                </a:lnTo>
                <a:lnTo>
                  <a:pt x="559" y="1204"/>
                </a:lnTo>
                <a:lnTo>
                  <a:pt x="559" y="1204"/>
                </a:lnTo>
                <a:lnTo>
                  <a:pt x="565" y="1200"/>
                </a:lnTo>
                <a:lnTo>
                  <a:pt x="569" y="1195"/>
                </a:lnTo>
                <a:lnTo>
                  <a:pt x="572" y="1191"/>
                </a:lnTo>
                <a:lnTo>
                  <a:pt x="572" y="1191"/>
                </a:lnTo>
                <a:lnTo>
                  <a:pt x="574" y="1186"/>
                </a:lnTo>
                <a:lnTo>
                  <a:pt x="574" y="1178"/>
                </a:lnTo>
                <a:lnTo>
                  <a:pt x="574" y="1153"/>
                </a:lnTo>
                <a:lnTo>
                  <a:pt x="572" y="1114"/>
                </a:lnTo>
                <a:lnTo>
                  <a:pt x="572" y="1114"/>
                </a:lnTo>
                <a:lnTo>
                  <a:pt x="568" y="1038"/>
                </a:lnTo>
                <a:lnTo>
                  <a:pt x="564" y="987"/>
                </a:lnTo>
                <a:lnTo>
                  <a:pt x="563" y="960"/>
                </a:lnTo>
                <a:lnTo>
                  <a:pt x="563" y="960"/>
                </a:lnTo>
                <a:lnTo>
                  <a:pt x="563" y="959"/>
                </a:lnTo>
                <a:lnTo>
                  <a:pt x="564" y="956"/>
                </a:lnTo>
                <a:lnTo>
                  <a:pt x="568" y="953"/>
                </a:lnTo>
                <a:lnTo>
                  <a:pt x="569" y="950"/>
                </a:lnTo>
                <a:lnTo>
                  <a:pt x="569" y="947"/>
                </a:lnTo>
                <a:lnTo>
                  <a:pt x="569" y="941"/>
                </a:lnTo>
                <a:lnTo>
                  <a:pt x="565" y="934"/>
                </a:lnTo>
                <a:lnTo>
                  <a:pt x="565" y="934"/>
                </a:lnTo>
                <a:lnTo>
                  <a:pt x="563" y="925"/>
                </a:lnTo>
                <a:lnTo>
                  <a:pt x="560" y="916"/>
                </a:lnTo>
                <a:lnTo>
                  <a:pt x="559" y="896"/>
                </a:lnTo>
                <a:lnTo>
                  <a:pt x="559" y="882"/>
                </a:lnTo>
                <a:lnTo>
                  <a:pt x="559" y="873"/>
                </a:lnTo>
                <a:lnTo>
                  <a:pt x="559" y="873"/>
                </a:lnTo>
                <a:lnTo>
                  <a:pt x="559" y="855"/>
                </a:lnTo>
                <a:lnTo>
                  <a:pt x="562" y="817"/>
                </a:lnTo>
                <a:lnTo>
                  <a:pt x="565" y="778"/>
                </a:lnTo>
                <a:lnTo>
                  <a:pt x="565" y="760"/>
                </a:lnTo>
                <a:lnTo>
                  <a:pt x="565" y="760"/>
                </a:lnTo>
                <a:lnTo>
                  <a:pt x="568" y="754"/>
                </a:lnTo>
                <a:lnTo>
                  <a:pt x="574" y="742"/>
                </a:lnTo>
                <a:lnTo>
                  <a:pt x="582" y="727"/>
                </a:lnTo>
                <a:lnTo>
                  <a:pt x="582" y="727"/>
                </a:lnTo>
                <a:lnTo>
                  <a:pt x="607" y="828"/>
                </a:lnTo>
                <a:lnTo>
                  <a:pt x="625" y="901"/>
                </a:lnTo>
                <a:lnTo>
                  <a:pt x="630" y="929"/>
                </a:lnTo>
                <a:lnTo>
                  <a:pt x="633" y="944"/>
                </a:lnTo>
                <a:lnTo>
                  <a:pt x="633" y="944"/>
                </a:lnTo>
                <a:lnTo>
                  <a:pt x="634" y="955"/>
                </a:lnTo>
                <a:lnTo>
                  <a:pt x="637" y="972"/>
                </a:lnTo>
                <a:lnTo>
                  <a:pt x="649" y="1017"/>
                </a:lnTo>
                <a:lnTo>
                  <a:pt x="663" y="1061"/>
                </a:lnTo>
                <a:lnTo>
                  <a:pt x="670" y="1088"/>
                </a:lnTo>
                <a:lnTo>
                  <a:pt x="670" y="1088"/>
                </a:lnTo>
                <a:lnTo>
                  <a:pt x="673" y="1106"/>
                </a:lnTo>
                <a:lnTo>
                  <a:pt x="679" y="1129"/>
                </a:lnTo>
                <a:lnTo>
                  <a:pt x="686" y="1150"/>
                </a:lnTo>
                <a:lnTo>
                  <a:pt x="689" y="1165"/>
                </a:lnTo>
                <a:lnTo>
                  <a:pt x="689" y="1165"/>
                </a:lnTo>
                <a:lnTo>
                  <a:pt x="694" y="1192"/>
                </a:lnTo>
                <a:lnTo>
                  <a:pt x="696" y="1207"/>
                </a:lnTo>
                <a:lnTo>
                  <a:pt x="696" y="1214"/>
                </a:lnTo>
                <a:lnTo>
                  <a:pt x="696" y="1214"/>
                </a:lnTo>
                <a:lnTo>
                  <a:pt x="696" y="1218"/>
                </a:lnTo>
                <a:lnTo>
                  <a:pt x="698" y="1225"/>
                </a:lnTo>
                <a:lnTo>
                  <a:pt x="700" y="1242"/>
                </a:lnTo>
                <a:lnTo>
                  <a:pt x="700" y="1242"/>
                </a:lnTo>
                <a:lnTo>
                  <a:pt x="700" y="1243"/>
                </a:lnTo>
                <a:lnTo>
                  <a:pt x="701" y="1245"/>
                </a:lnTo>
                <a:lnTo>
                  <a:pt x="707" y="1248"/>
                </a:lnTo>
                <a:lnTo>
                  <a:pt x="713" y="1250"/>
                </a:lnTo>
                <a:lnTo>
                  <a:pt x="723" y="1251"/>
                </a:lnTo>
                <a:lnTo>
                  <a:pt x="741" y="1251"/>
                </a:lnTo>
                <a:lnTo>
                  <a:pt x="757" y="1251"/>
                </a:lnTo>
                <a:lnTo>
                  <a:pt x="757" y="1251"/>
                </a:lnTo>
                <a:lnTo>
                  <a:pt x="772" y="1249"/>
                </a:lnTo>
                <a:lnTo>
                  <a:pt x="794" y="1245"/>
                </a:lnTo>
                <a:lnTo>
                  <a:pt x="834" y="1238"/>
                </a:lnTo>
                <a:lnTo>
                  <a:pt x="834" y="1238"/>
                </a:lnTo>
                <a:lnTo>
                  <a:pt x="841" y="1236"/>
                </a:lnTo>
                <a:lnTo>
                  <a:pt x="847" y="1233"/>
                </a:lnTo>
                <a:lnTo>
                  <a:pt x="852" y="1230"/>
                </a:lnTo>
                <a:lnTo>
                  <a:pt x="855" y="1225"/>
                </a:lnTo>
                <a:lnTo>
                  <a:pt x="859" y="1220"/>
                </a:lnTo>
                <a:lnTo>
                  <a:pt x="861" y="1214"/>
                </a:lnTo>
                <a:lnTo>
                  <a:pt x="861" y="1209"/>
                </a:lnTo>
                <a:lnTo>
                  <a:pt x="860" y="1204"/>
                </a:lnTo>
                <a:lnTo>
                  <a:pt x="860" y="1204"/>
                </a:lnTo>
                <a:lnTo>
                  <a:pt x="858" y="1200"/>
                </a:lnTo>
                <a:lnTo>
                  <a:pt x="854" y="1195"/>
                </a:lnTo>
                <a:lnTo>
                  <a:pt x="846" y="1186"/>
                </a:lnTo>
                <a:lnTo>
                  <a:pt x="834" y="1178"/>
                </a:lnTo>
                <a:lnTo>
                  <a:pt x="834" y="1178"/>
                </a:lnTo>
                <a:lnTo>
                  <a:pt x="837" y="1177"/>
                </a:lnTo>
                <a:lnTo>
                  <a:pt x="844" y="1174"/>
                </a:lnTo>
                <a:lnTo>
                  <a:pt x="848" y="1173"/>
                </a:lnTo>
                <a:lnTo>
                  <a:pt x="850" y="1169"/>
                </a:lnTo>
                <a:lnTo>
                  <a:pt x="853" y="1166"/>
                </a:lnTo>
                <a:lnTo>
                  <a:pt x="854" y="1161"/>
                </a:lnTo>
                <a:lnTo>
                  <a:pt x="854" y="1161"/>
                </a:lnTo>
                <a:lnTo>
                  <a:pt x="852" y="1151"/>
                </a:lnTo>
                <a:lnTo>
                  <a:pt x="848" y="1135"/>
                </a:lnTo>
                <a:lnTo>
                  <a:pt x="834" y="1088"/>
                </a:lnTo>
                <a:lnTo>
                  <a:pt x="817" y="1037"/>
                </a:lnTo>
                <a:lnTo>
                  <a:pt x="808" y="1014"/>
                </a:lnTo>
                <a:lnTo>
                  <a:pt x="800" y="997"/>
                </a:lnTo>
                <a:lnTo>
                  <a:pt x="800" y="997"/>
                </a:lnTo>
                <a:lnTo>
                  <a:pt x="784" y="967"/>
                </a:lnTo>
                <a:lnTo>
                  <a:pt x="765" y="938"/>
                </a:lnTo>
                <a:lnTo>
                  <a:pt x="749" y="914"/>
                </a:lnTo>
                <a:lnTo>
                  <a:pt x="740" y="901"/>
                </a:lnTo>
                <a:lnTo>
                  <a:pt x="740" y="901"/>
                </a:lnTo>
                <a:lnTo>
                  <a:pt x="736" y="892"/>
                </a:lnTo>
                <a:lnTo>
                  <a:pt x="732" y="873"/>
                </a:lnTo>
                <a:lnTo>
                  <a:pt x="724" y="823"/>
                </a:lnTo>
                <a:lnTo>
                  <a:pt x="716" y="769"/>
                </a:lnTo>
                <a:lnTo>
                  <a:pt x="713" y="737"/>
                </a:lnTo>
                <a:lnTo>
                  <a:pt x="713" y="737"/>
                </a:lnTo>
                <a:lnTo>
                  <a:pt x="711" y="713"/>
                </a:lnTo>
                <a:lnTo>
                  <a:pt x="706" y="681"/>
                </a:lnTo>
                <a:lnTo>
                  <a:pt x="700" y="640"/>
                </a:lnTo>
                <a:lnTo>
                  <a:pt x="700" y="640"/>
                </a:lnTo>
                <a:lnTo>
                  <a:pt x="707" y="632"/>
                </a:lnTo>
                <a:lnTo>
                  <a:pt x="713" y="623"/>
                </a:lnTo>
                <a:lnTo>
                  <a:pt x="716" y="620"/>
                </a:lnTo>
                <a:lnTo>
                  <a:pt x="717" y="617"/>
                </a:lnTo>
                <a:lnTo>
                  <a:pt x="717" y="617"/>
                </a:lnTo>
                <a:lnTo>
                  <a:pt x="716" y="614"/>
                </a:lnTo>
                <a:lnTo>
                  <a:pt x="714" y="609"/>
                </a:lnTo>
                <a:lnTo>
                  <a:pt x="707" y="598"/>
                </a:lnTo>
                <a:lnTo>
                  <a:pt x="705" y="591"/>
                </a:lnTo>
                <a:lnTo>
                  <a:pt x="701" y="583"/>
                </a:lnTo>
                <a:lnTo>
                  <a:pt x="700" y="577"/>
                </a:lnTo>
                <a:lnTo>
                  <a:pt x="700" y="570"/>
                </a:lnTo>
                <a:lnTo>
                  <a:pt x="700" y="570"/>
                </a:lnTo>
                <a:lnTo>
                  <a:pt x="701" y="529"/>
                </a:lnTo>
                <a:lnTo>
                  <a:pt x="702" y="509"/>
                </a:lnTo>
                <a:lnTo>
                  <a:pt x="702" y="499"/>
                </a:lnTo>
                <a:lnTo>
                  <a:pt x="702" y="499"/>
                </a:lnTo>
                <a:lnTo>
                  <a:pt x="705" y="499"/>
                </a:lnTo>
                <a:lnTo>
                  <a:pt x="707" y="498"/>
                </a:lnTo>
                <a:lnTo>
                  <a:pt x="710" y="497"/>
                </a:lnTo>
                <a:lnTo>
                  <a:pt x="713" y="493"/>
                </a:lnTo>
                <a:lnTo>
                  <a:pt x="717" y="487"/>
                </a:lnTo>
                <a:lnTo>
                  <a:pt x="723" y="479"/>
                </a:lnTo>
                <a:lnTo>
                  <a:pt x="730" y="467"/>
                </a:lnTo>
                <a:lnTo>
                  <a:pt x="730" y="467"/>
                </a:lnTo>
                <a:lnTo>
                  <a:pt x="742" y="443"/>
                </a:lnTo>
                <a:lnTo>
                  <a:pt x="747" y="433"/>
                </a:lnTo>
                <a:lnTo>
                  <a:pt x="749" y="426"/>
                </a:lnTo>
                <a:lnTo>
                  <a:pt x="750" y="419"/>
                </a:lnTo>
                <a:lnTo>
                  <a:pt x="750" y="414"/>
                </a:lnTo>
                <a:lnTo>
                  <a:pt x="749" y="408"/>
                </a:lnTo>
                <a:lnTo>
                  <a:pt x="747" y="403"/>
                </a:lnTo>
                <a:lnTo>
                  <a:pt x="747" y="403"/>
                </a:lnTo>
                <a:lnTo>
                  <a:pt x="742" y="396"/>
                </a:lnTo>
                <a:lnTo>
                  <a:pt x="741" y="390"/>
                </a:lnTo>
                <a:lnTo>
                  <a:pt x="740" y="380"/>
                </a:lnTo>
                <a:lnTo>
                  <a:pt x="734" y="360"/>
                </a:lnTo>
                <a:lnTo>
                  <a:pt x="734" y="360"/>
                </a:lnTo>
                <a:lnTo>
                  <a:pt x="729" y="346"/>
                </a:lnTo>
                <a:lnTo>
                  <a:pt x="726" y="333"/>
                </a:lnTo>
                <a:lnTo>
                  <a:pt x="724" y="310"/>
                </a:lnTo>
                <a:lnTo>
                  <a:pt x="722" y="291"/>
                </a:lnTo>
                <a:lnTo>
                  <a:pt x="719" y="285"/>
                </a:lnTo>
                <a:lnTo>
                  <a:pt x="717" y="279"/>
                </a:lnTo>
                <a:lnTo>
                  <a:pt x="717" y="279"/>
                </a:lnTo>
                <a:lnTo>
                  <a:pt x="699" y="257"/>
                </a:lnTo>
                <a:lnTo>
                  <a:pt x="694" y="251"/>
                </a:lnTo>
                <a:lnTo>
                  <a:pt x="688" y="247"/>
                </a:lnTo>
                <a:lnTo>
                  <a:pt x="682" y="242"/>
                </a:lnTo>
                <a:lnTo>
                  <a:pt x="676" y="239"/>
                </a:lnTo>
                <a:lnTo>
                  <a:pt x="676" y="239"/>
                </a:lnTo>
                <a:lnTo>
                  <a:pt x="665" y="236"/>
                </a:lnTo>
                <a:lnTo>
                  <a:pt x="655" y="232"/>
                </a:lnTo>
                <a:lnTo>
                  <a:pt x="640" y="226"/>
                </a:lnTo>
                <a:lnTo>
                  <a:pt x="640" y="226"/>
                </a:lnTo>
                <a:lnTo>
                  <a:pt x="622" y="219"/>
                </a:lnTo>
                <a:lnTo>
                  <a:pt x="612" y="215"/>
                </a:lnTo>
                <a:lnTo>
                  <a:pt x="602" y="213"/>
                </a:lnTo>
                <a:lnTo>
                  <a:pt x="602" y="213"/>
                </a:lnTo>
                <a:lnTo>
                  <a:pt x="590" y="209"/>
                </a:lnTo>
                <a:lnTo>
                  <a:pt x="576" y="206"/>
                </a:lnTo>
                <a:lnTo>
                  <a:pt x="559" y="200"/>
                </a:lnTo>
                <a:lnTo>
                  <a:pt x="559" y="200"/>
                </a:lnTo>
                <a:lnTo>
                  <a:pt x="568" y="171"/>
                </a:lnTo>
                <a:lnTo>
                  <a:pt x="580" y="139"/>
                </a:lnTo>
                <a:lnTo>
                  <a:pt x="580" y="139"/>
                </a:lnTo>
                <a:lnTo>
                  <a:pt x="581" y="136"/>
                </a:lnTo>
                <a:lnTo>
                  <a:pt x="583" y="133"/>
                </a:lnTo>
                <a:lnTo>
                  <a:pt x="586" y="131"/>
                </a:lnTo>
                <a:lnTo>
                  <a:pt x="589" y="126"/>
                </a:lnTo>
                <a:lnTo>
                  <a:pt x="589" y="126"/>
                </a:lnTo>
                <a:lnTo>
                  <a:pt x="593" y="120"/>
                </a:lnTo>
                <a:lnTo>
                  <a:pt x="596" y="114"/>
                </a:lnTo>
                <a:lnTo>
                  <a:pt x="599" y="108"/>
                </a:lnTo>
                <a:lnTo>
                  <a:pt x="599" y="99"/>
                </a:lnTo>
                <a:lnTo>
                  <a:pt x="599" y="99"/>
                </a:lnTo>
                <a:lnTo>
                  <a:pt x="598" y="88"/>
                </a:lnTo>
                <a:lnTo>
                  <a:pt x="595" y="77"/>
                </a:lnTo>
                <a:lnTo>
                  <a:pt x="589" y="59"/>
                </a:lnTo>
                <a:lnTo>
                  <a:pt x="589" y="59"/>
                </a:lnTo>
                <a:lnTo>
                  <a:pt x="582" y="42"/>
                </a:lnTo>
                <a:lnTo>
                  <a:pt x="576" y="29"/>
                </a:lnTo>
                <a:lnTo>
                  <a:pt x="576" y="29"/>
                </a:lnTo>
                <a:lnTo>
                  <a:pt x="576" y="26"/>
                </a:lnTo>
                <a:lnTo>
                  <a:pt x="576" y="23"/>
                </a:lnTo>
                <a:lnTo>
                  <a:pt x="576" y="20"/>
                </a:lnTo>
                <a:lnTo>
                  <a:pt x="575" y="18"/>
                </a:lnTo>
                <a:lnTo>
                  <a:pt x="572" y="17"/>
                </a:lnTo>
                <a:lnTo>
                  <a:pt x="569" y="15"/>
                </a:lnTo>
                <a:lnTo>
                  <a:pt x="569" y="15"/>
                </a:lnTo>
                <a:lnTo>
                  <a:pt x="556" y="12"/>
                </a:lnTo>
                <a:lnTo>
                  <a:pt x="529" y="6"/>
                </a:lnTo>
                <a:close/>
                <a:moveTo>
                  <a:pt x="418" y="804"/>
                </a:moveTo>
                <a:lnTo>
                  <a:pt x="439" y="807"/>
                </a:lnTo>
                <a:lnTo>
                  <a:pt x="439" y="847"/>
                </a:lnTo>
                <a:lnTo>
                  <a:pt x="439" y="847"/>
                </a:lnTo>
                <a:lnTo>
                  <a:pt x="435" y="840"/>
                </a:lnTo>
                <a:lnTo>
                  <a:pt x="432" y="835"/>
                </a:lnTo>
                <a:lnTo>
                  <a:pt x="428" y="830"/>
                </a:lnTo>
                <a:lnTo>
                  <a:pt x="428" y="830"/>
                </a:lnTo>
                <a:lnTo>
                  <a:pt x="422" y="825"/>
                </a:lnTo>
                <a:lnTo>
                  <a:pt x="418" y="824"/>
                </a:lnTo>
                <a:lnTo>
                  <a:pt x="418" y="804"/>
                </a:lnTo>
                <a:close/>
                <a:moveTo>
                  <a:pt x="388" y="873"/>
                </a:moveTo>
                <a:lnTo>
                  <a:pt x="424" y="898"/>
                </a:lnTo>
                <a:lnTo>
                  <a:pt x="424" y="898"/>
                </a:lnTo>
                <a:lnTo>
                  <a:pt x="427" y="902"/>
                </a:lnTo>
                <a:lnTo>
                  <a:pt x="428" y="911"/>
                </a:lnTo>
                <a:lnTo>
                  <a:pt x="428" y="911"/>
                </a:lnTo>
                <a:lnTo>
                  <a:pt x="429" y="914"/>
                </a:lnTo>
                <a:lnTo>
                  <a:pt x="432" y="922"/>
                </a:lnTo>
                <a:lnTo>
                  <a:pt x="439" y="941"/>
                </a:lnTo>
                <a:lnTo>
                  <a:pt x="439" y="941"/>
                </a:lnTo>
                <a:lnTo>
                  <a:pt x="440" y="946"/>
                </a:lnTo>
                <a:lnTo>
                  <a:pt x="440" y="953"/>
                </a:lnTo>
                <a:lnTo>
                  <a:pt x="439" y="966"/>
                </a:lnTo>
                <a:lnTo>
                  <a:pt x="438" y="981"/>
                </a:lnTo>
                <a:lnTo>
                  <a:pt x="439" y="997"/>
                </a:lnTo>
                <a:lnTo>
                  <a:pt x="439" y="997"/>
                </a:lnTo>
                <a:lnTo>
                  <a:pt x="438" y="1007"/>
                </a:lnTo>
                <a:lnTo>
                  <a:pt x="436" y="1020"/>
                </a:lnTo>
                <a:lnTo>
                  <a:pt x="429" y="1048"/>
                </a:lnTo>
                <a:lnTo>
                  <a:pt x="422" y="1071"/>
                </a:lnTo>
                <a:lnTo>
                  <a:pt x="418" y="1080"/>
                </a:lnTo>
                <a:lnTo>
                  <a:pt x="418" y="1080"/>
                </a:lnTo>
                <a:lnTo>
                  <a:pt x="416" y="1070"/>
                </a:lnTo>
                <a:lnTo>
                  <a:pt x="415" y="1061"/>
                </a:lnTo>
                <a:lnTo>
                  <a:pt x="415" y="1054"/>
                </a:lnTo>
                <a:lnTo>
                  <a:pt x="415" y="1054"/>
                </a:lnTo>
                <a:lnTo>
                  <a:pt x="415" y="1046"/>
                </a:lnTo>
                <a:lnTo>
                  <a:pt x="412" y="1031"/>
                </a:lnTo>
                <a:lnTo>
                  <a:pt x="409" y="1007"/>
                </a:lnTo>
                <a:lnTo>
                  <a:pt x="409" y="1007"/>
                </a:lnTo>
                <a:lnTo>
                  <a:pt x="405" y="997"/>
                </a:lnTo>
                <a:lnTo>
                  <a:pt x="400" y="983"/>
                </a:lnTo>
                <a:lnTo>
                  <a:pt x="394" y="966"/>
                </a:lnTo>
                <a:lnTo>
                  <a:pt x="392" y="954"/>
                </a:lnTo>
                <a:lnTo>
                  <a:pt x="392" y="954"/>
                </a:lnTo>
                <a:lnTo>
                  <a:pt x="388" y="873"/>
                </a:lnTo>
                <a:lnTo>
                  <a:pt x="388" y="873"/>
                </a:lnTo>
                <a:close/>
                <a:moveTo>
                  <a:pt x="441" y="1101"/>
                </a:moveTo>
                <a:lnTo>
                  <a:pt x="441" y="1101"/>
                </a:lnTo>
                <a:lnTo>
                  <a:pt x="440" y="1131"/>
                </a:lnTo>
                <a:lnTo>
                  <a:pt x="439" y="1162"/>
                </a:lnTo>
                <a:lnTo>
                  <a:pt x="435" y="1198"/>
                </a:lnTo>
                <a:lnTo>
                  <a:pt x="435" y="1198"/>
                </a:lnTo>
                <a:lnTo>
                  <a:pt x="432" y="1218"/>
                </a:lnTo>
                <a:lnTo>
                  <a:pt x="426" y="1239"/>
                </a:lnTo>
                <a:lnTo>
                  <a:pt x="417" y="1262"/>
                </a:lnTo>
                <a:lnTo>
                  <a:pt x="409" y="1284"/>
                </a:lnTo>
                <a:lnTo>
                  <a:pt x="398" y="1303"/>
                </a:lnTo>
                <a:lnTo>
                  <a:pt x="388" y="1319"/>
                </a:lnTo>
                <a:lnTo>
                  <a:pt x="384" y="1326"/>
                </a:lnTo>
                <a:lnTo>
                  <a:pt x="380" y="1331"/>
                </a:lnTo>
                <a:lnTo>
                  <a:pt x="375" y="1333"/>
                </a:lnTo>
                <a:lnTo>
                  <a:pt x="371" y="1334"/>
                </a:lnTo>
                <a:lnTo>
                  <a:pt x="371" y="1334"/>
                </a:lnTo>
                <a:lnTo>
                  <a:pt x="368" y="1334"/>
                </a:lnTo>
                <a:lnTo>
                  <a:pt x="364" y="1333"/>
                </a:lnTo>
                <a:lnTo>
                  <a:pt x="359" y="1331"/>
                </a:lnTo>
                <a:lnTo>
                  <a:pt x="356" y="1328"/>
                </a:lnTo>
                <a:lnTo>
                  <a:pt x="347" y="1320"/>
                </a:lnTo>
                <a:lnTo>
                  <a:pt x="339" y="1309"/>
                </a:lnTo>
                <a:lnTo>
                  <a:pt x="332" y="1296"/>
                </a:lnTo>
                <a:lnTo>
                  <a:pt x="325" y="1281"/>
                </a:lnTo>
                <a:lnTo>
                  <a:pt x="319" y="1266"/>
                </a:lnTo>
                <a:lnTo>
                  <a:pt x="315" y="1251"/>
                </a:lnTo>
                <a:lnTo>
                  <a:pt x="315" y="1251"/>
                </a:lnTo>
                <a:lnTo>
                  <a:pt x="311" y="1233"/>
                </a:lnTo>
                <a:lnTo>
                  <a:pt x="309" y="1210"/>
                </a:lnTo>
                <a:lnTo>
                  <a:pt x="305" y="1160"/>
                </a:lnTo>
                <a:lnTo>
                  <a:pt x="304" y="1117"/>
                </a:lnTo>
                <a:lnTo>
                  <a:pt x="304" y="1097"/>
                </a:lnTo>
                <a:lnTo>
                  <a:pt x="317" y="1097"/>
                </a:lnTo>
                <a:lnTo>
                  <a:pt x="317" y="1097"/>
                </a:lnTo>
                <a:lnTo>
                  <a:pt x="323" y="1100"/>
                </a:lnTo>
                <a:lnTo>
                  <a:pt x="328" y="1102"/>
                </a:lnTo>
                <a:lnTo>
                  <a:pt x="332" y="1105"/>
                </a:lnTo>
                <a:lnTo>
                  <a:pt x="332" y="1105"/>
                </a:lnTo>
                <a:lnTo>
                  <a:pt x="334" y="1108"/>
                </a:lnTo>
                <a:lnTo>
                  <a:pt x="337" y="1111"/>
                </a:lnTo>
                <a:lnTo>
                  <a:pt x="341" y="1111"/>
                </a:lnTo>
                <a:lnTo>
                  <a:pt x="341" y="1111"/>
                </a:lnTo>
                <a:lnTo>
                  <a:pt x="344" y="1111"/>
                </a:lnTo>
                <a:lnTo>
                  <a:pt x="346" y="1109"/>
                </a:lnTo>
                <a:lnTo>
                  <a:pt x="350" y="1105"/>
                </a:lnTo>
                <a:lnTo>
                  <a:pt x="351" y="1100"/>
                </a:lnTo>
                <a:lnTo>
                  <a:pt x="351" y="1097"/>
                </a:lnTo>
                <a:lnTo>
                  <a:pt x="392" y="1097"/>
                </a:lnTo>
                <a:lnTo>
                  <a:pt x="392" y="1097"/>
                </a:lnTo>
                <a:lnTo>
                  <a:pt x="393" y="1098"/>
                </a:lnTo>
                <a:lnTo>
                  <a:pt x="394" y="1101"/>
                </a:lnTo>
                <a:lnTo>
                  <a:pt x="394" y="1108"/>
                </a:lnTo>
                <a:lnTo>
                  <a:pt x="394" y="1108"/>
                </a:lnTo>
                <a:lnTo>
                  <a:pt x="396" y="1109"/>
                </a:lnTo>
                <a:lnTo>
                  <a:pt x="398" y="1112"/>
                </a:lnTo>
                <a:lnTo>
                  <a:pt x="402" y="1112"/>
                </a:lnTo>
                <a:lnTo>
                  <a:pt x="409" y="1111"/>
                </a:lnTo>
                <a:lnTo>
                  <a:pt x="409" y="1111"/>
                </a:lnTo>
                <a:lnTo>
                  <a:pt x="411" y="1111"/>
                </a:lnTo>
                <a:lnTo>
                  <a:pt x="414" y="1108"/>
                </a:lnTo>
                <a:lnTo>
                  <a:pt x="415" y="1106"/>
                </a:lnTo>
                <a:lnTo>
                  <a:pt x="415" y="1102"/>
                </a:lnTo>
                <a:lnTo>
                  <a:pt x="415" y="1101"/>
                </a:lnTo>
                <a:lnTo>
                  <a:pt x="441" y="1101"/>
                </a:lnTo>
                <a:close/>
                <a:moveTo>
                  <a:pt x="334" y="984"/>
                </a:moveTo>
                <a:lnTo>
                  <a:pt x="334" y="984"/>
                </a:lnTo>
                <a:lnTo>
                  <a:pt x="346" y="984"/>
                </a:lnTo>
                <a:lnTo>
                  <a:pt x="362" y="984"/>
                </a:lnTo>
                <a:lnTo>
                  <a:pt x="362" y="984"/>
                </a:lnTo>
                <a:lnTo>
                  <a:pt x="379" y="981"/>
                </a:lnTo>
                <a:lnTo>
                  <a:pt x="379" y="981"/>
                </a:lnTo>
                <a:lnTo>
                  <a:pt x="382" y="995"/>
                </a:lnTo>
                <a:lnTo>
                  <a:pt x="386" y="1009"/>
                </a:lnTo>
                <a:lnTo>
                  <a:pt x="392" y="1024"/>
                </a:lnTo>
                <a:lnTo>
                  <a:pt x="392" y="1024"/>
                </a:lnTo>
                <a:lnTo>
                  <a:pt x="394" y="1031"/>
                </a:lnTo>
                <a:lnTo>
                  <a:pt x="396" y="1040"/>
                </a:lnTo>
                <a:lnTo>
                  <a:pt x="396" y="1054"/>
                </a:lnTo>
                <a:lnTo>
                  <a:pt x="396" y="1066"/>
                </a:lnTo>
                <a:lnTo>
                  <a:pt x="394" y="1071"/>
                </a:lnTo>
                <a:lnTo>
                  <a:pt x="392" y="1084"/>
                </a:lnTo>
                <a:lnTo>
                  <a:pt x="355" y="1084"/>
                </a:lnTo>
                <a:lnTo>
                  <a:pt x="355" y="1084"/>
                </a:lnTo>
                <a:lnTo>
                  <a:pt x="347" y="1071"/>
                </a:lnTo>
                <a:lnTo>
                  <a:pt x="347" y="1071"/>
                </a:lnTo>
                <a:lnTo>
                  <a:pt x="345" y="1066"/>
                </a:lnTo>
                <a:lnTo>
                  <a:pt x="341" y="1062"/>
                </a:lnTo>
                <a:lnTo>
                  <a:pt x="338" y="1061"/>
                </a:lnTo>
                <a:lnTo>
                  <a:pt x="334" y="984"/>
                </a:lnTo>
                <a:close/>
                <a:moveTo>
                  <a:pt x="144" y="1138"/>
                </a:moveTo>
                <a:lnTo>
                  <a:pt x="144" y="1138"/>
                </a:lnTo>
                <a:lnTo>
                  <a:pt x="155" y="1138"/>
                </a:lnTo>
                <a:lnTo>
                  <a:pt x="163" y="1138"/>
                </a:lnTo>
                <a:lnTo>
                  <a:pt x="163" y="1138"/>
                </a:lnTo>
                <a:lnTo>
                  <a:pt x="162" y="1147"/>
                </a:lnTo>
                <a:lnTo>
                  <a:pt x="158" y="1154"/>
                </a:lnTo>
                <a:lnTo>
                  <a:pt x="156" y="1156"/>
                </a:lnTo>
                <a:lnTo>
                  <a:pt x="154" y="1157"/>
                </a:lnTo>
                <a:lnTo>
                  <a:pt x="154" y="1157"/>
                </a:lnTo>
                <a:lnTo>
                  <a:pt x="151" y="1157"/>
                </a:lnTo>
                <a:lnTo>
                  <a:pt x="149" y="1155"/>
                </a:lnTo>
                <a:lnTo>
                  <a:pt x="146" y="1153"/>
                </a:lnTo>
                <a:lnTo>
                  <a:pt x="145" y="1148"/>
                </a:lnTo>
                <a:lnTo>
                  <a:pt x="143" y="1141"/>
                </a:lnTo>
                <a:lnTo>
                  <a:pt x="143" y="1138"/>
                </a:lnTo>
                <a:lnTo>
                  <a:pt x="144" y="1138"/>
                </a:lnTo>
                <a:lnTo>
                  <a:pt x="144" y="1138"/>
                </a:lnTo>
                <a:close/>
                <a:moveTo>
                  <a:pt x="150" y="1094"/>
                </a:moveTo>
                <a:lnTo>
                  <a:pt x="133" y="1094"/>
                </a:lnTo>
                <a:lnTo>
                  <a:pt x="133" y="1094"/>
                </a:lnTo>
                <a:lnTo>
                  <a:pt x="131" y="1084"/>
                </a:lnTo>
                <a:lnTo>
                  <a:pt x="128" y="1076"/>
                </a:lnTo>
                <a:lnTo>
                  <a:pt x="127" y="1067"/>
                </a:lnTo>
                <a:lnTo>
                  <a:pt x="127" y="1067"/>
                </a:lnTo>
                <a:lnTo>
                  <a:pt x="128" y="1046"/>
                </a:lnTo>
                <a:lnTo>
                  <a:pt x="130" y="1037"/>
                </a:lnTo>
                <a:lnTo>
                  <a:pt x="131" y="1035"/>
                </a:lnTo>
                <a:lnTo>
                  <a:pt x="131" y="1035"/>
                </a:lnTo>
                <a:lnTo>
                  <a:pt x="154" y="1078"/>
                </a:lnTo>
                <a:lnTo>
                  <a:pt x="150" y="1094"/>
                </a:lnTo>
                <a:close/>
                <a:moveTo>
                  <a:pt x="368" y="907"/>
                </a:moveTo>
                <a:lnTo>
                  <a:pt x="375" y="907"/>
                </a:lnTo>
                <a:lnTo>
                  <a:pt x="375" y="944"/>
                </a:lnTo>
                <a:lnTo>
                  <a:pt x="338" y="944"/>
                </a:lnTo>
                <a:lnTo>
                  <a:pt x="341" y="928"/>
                </a:lnTo>
                <a:lnTo>
                  <a:pt x="341" y="928"/>
                </a:lnTo>
                <a:lnTo>
                  <a:pt x="347" y="925"/>
                </a:lnTo>
                <a:lnTo>
                  <a:pt x="355" y="922"/>
                </a:lnTo>
                <a:lnTo>
                  <a:pt x="362" y="917"/>
                </a:lnTo>
                <a:lnTo>
                  <a:pt x="362" y="917"/>
                </a:lnTo>
                <a:lnTo>
                  <a:pt x="367" y="913"/>
                </a:lnTo>
                <a:lnTo>
                  <a:pt x="368" y="910"/>
                </a:lnTo>
                <a:lnTo>
                  <a:pt x="368" y="908"/>
                </a:lnTo>
                <a:lnTo>
                  <a:pt x="368" y="907"/>
                </a:lnTo>
                <a:lnTo>
                  <a:pt x="368" y="907"/>
                </a:lnTo>
                <a:close/>
                <a:moveTo>
                  <a:pt x="251" y="416"/>
                </a:moveTo>
                <a:lnTo>
                  <a:pt x="248" y="403"/>
                </a:lnTo>
                <a:lnTo>
                  <a:pt x="248" y="403"/>
                </a:lnTo>
                <a:lnTo>
                  <a:pt x="264" y="405"/>
                </a:lnTo>
                <a:lnTo>
                  <a:pt x="279" y="409"/>
                </a:lnTo>
                <a:lnTo>
                  <a:pt x="294" y="413"/>
                </a:lnTo>
                <a:lnTo>
                  <a:pt x="294" y="413"/>
                </a:lnTo>
                <a:lnTo>
                  <a:pt x="305" y="417"/>
                </a:lnTo>
                <a:lnTo>
                  <a:pt x="311" y="422"/>
                </a:lnTo>
                <a:lnTo>
                  <a:pt x="317" y="428"/>
                </a:lnTo>
                <a:lnTo>
                  <a:pt x="328" y="437"/>
                </a:lnTo>
                <a:lnTo>
                  <a:pt x="328" y="437"/>
                </a:lnTo>
                <a:lnTo>
                  <a:pt x="334" y="441"/>
                </a:lnTo>
                <a:lnTo>
                  <a:pt x="340" y="446"/>
                </a:lnTo>
                <a:lnTo>
                  <a:pt x="351" y="457"/>
                </a:lnTo>
                <a:lnTo>
                  <a:pt x="362" y="469"/>
                </a:lnTo>
                <a:lnTo>
                  <a:pt x="362" y="469"/>
                </a:lnTo>
                <a:lnTo>
                  <a:pt x="359" y="473"/>
                </a:lnTo>
                <a:lnTo>
                  <a:pt x="356" y="480"/>
                </a:lnTo>
                <a:lnTo>
                  <a:pt x="347" y="490"/>
                </a:lnTo>
                <a:lnTo>
                  <a:pt x="347" y="490"/>
                </a:lnTo>
                <a:lnTo>
                  <a:pt x="321" y="488"/>
                </a:lnTo>
                <a:lnTo>
                  <a:pt x="299" y="486"/>
                </a:lnTo>
                <a:lnTo>
                  <a:pt x="285" y="484"/>
                </a:lnTo>
                <a:lnTo>
                  <a:pt x="285" y="484"/>
                </a:lnTo>
                <a:lnTo>
                  <a:pt x="280" y="481"/>
                </a:lnTo>
                <a:lnTo>
                  <a:pt x="278" y="479"/>
                </a:lnTo>
                <a:lnTo>
                  <a:pt x="275" y="476"/>
                </a:lnTo>
                <a:lnTo>
                  <a:pt x="274" y="473"/>
                </a:lnTo>
                <a:lnTo>
                  <a:pt x="272" y="466"/>
                </a:lnTo>
                <a:lnTo>
                  <a:pt x="268" y="456"/>
                </a:lnTo>
                <a:lnTo>
                  <a:pt x="268" y="456"/>
                </a:lnTo>
                <a:lnTo>
                  <a:pt x="262" y="444"/>
                </a:lnTo>
                <a:lnTo>
                  <a:pt x="256" y="432"/>
                </a:lnTo>
                <a:lnTo>
                  <a:pt x="251" y="416"/>
                </a:lnTo>
                <a:lnTo>
                  <a:pt x="251" y="416"/>
                </a:lnTo>
                <a:close/>
                <a:moveTo>
                  <a:pt x="100" y="713"/>
                </a:moveTo>
                <a:lnTo>
                  <a:pt x="100" y="713"/>
                </a:lnTo>
                <a:lnTo>
                  <a:pt x="122" y="716"/>
                </a:lnTo>
                <a:lnTo>
                  <a:pt x="146" y="717"/>
                </a:lnTo>
                <a:lnTo>
                  <a:pt x="146" y="717"/>
                </a:lnTo>
                <a:lnTo>
                  <a:pt x="156" y="716"/>
                </a:lnTo>
                <a:lnTo>
                  <a:pt x="162" y="716"/>
                </a:lnTo>
                <a:lnTo>
                  <a:pt x="163" y="716"/>
                </a:lnTo>
                <a:lnTo>
                  <a:pt x="163" y="717"/>
                </a:lnTo>
                <a:lnTo>
                  <a:pt x="163" y="717"/>
                </a:lnTo>
                <a:lnTo>
                  <a:pt x="163" y="723"/>
                </a:lnTo>
                <a:lnTo>
                  <a:pt x="162" y="727"/>
                </a:lnTo>
                <a:lnTo>
                  <a:pt x="161" y="730"/>
                </a:lnTo>
                <a:lnTo>
                  <a:pt x="161" y="730"/>
                </a:lnTo>
                <a:lnTo>
                  <a:pt x="160" y="733"/>
                </a:lnTo>
                <a:lnTo>
                  <a:pt x="160" y="734"/>
                </a:lnTo>
                <a:lnTo>
                  <a:pt x="158" y="735"/>
                </a:lnTo>
                <a:lnTo>
                  <a:pt x="157" y="737"/>
                </a:lnTo>
                <a:lnTo>
                  <a:pt x="157" y="737"/>
                </a:lnTo>
                <a:lnTo>
                  <a:pt x="156" y="739"/>
                </a:lnTo>
                <a:lnTo>
                  <a:pt x="155" y="740"/>
                </a:lnTo>
                <a:lnTo>
                  <a:pt x="154" y="742"/>
                </a:lnTo>
                <a:lnTo>
                  <a:pt x="146" y="744"/>
                </a:lnTo>
                <a:lnTo>
                  <a:pt x="146" y="744"/>
                </a:lnTo>
                <a:lnTo>
                  <a:pt x="143" y="746"/>
                </a:lnTo>
                <a:lnTo>
                  <a:pt x="138" y="750"/>
                </a:lnTo>
                <a:lnTo>
                  <a:pt x="134" y="754"/>
                </a:lnTo>
                <a:lnTo>
                  <a:pt x="131" y="762"/>
                </a:lnTo>
                <a:lnTo>
                  <a:pt x="125" y="775"/>
                </a:lnTo>
                <a:lnTo>
                  <a:pt x="120" y="787"/>
                </a:lnTo>
                <a:lnTo>
                  <a:pt x="120" y="787"/>
                </a:lnTo>
                <a:lnTo>
                  <a:pt x="108" y="830"/>
                </a:lnTo>
                <a:lnTo>
                  <a:pt x="102" y="855"/>
                </a:lnTo>
                <a:lnTo>
                  <a:pt x="100" y="871"/>
                </a:lnTo>
                <a:lnTo>
                  <a:pt x="100" y="871"/>
                </a:lnTo>
                <a:lnTo>
                  <a:pt x="103" y="895"/>
                </a:lnTo>
                <a:lnTo>
                  <a:pt x="107" y="917"/>
                </a:lnTo>
                <a:lnTo>
                  <a:pt x="107" y="917"/>
                </a:lnTo>
                <a:lnTo>
                  <a:pt x="107" y="929"/>
                </a:lnTo>
                <a:lnTo>
                  <a:pt x="107" y="937"/>
                </a:lnTo>
                <a:lnTo>
                  <a:pt x="97" y="928"/>
                </a:lnTo>
                <a:lnTo>
                  <a:pt x="97" y="928"/>
                </a:lnTo>
                <a:lnTo>
                  <a:pt x="95" y="863"/>
                </a:lnTo>
                <a:lnTo>
                  <a:pt x="94" y="774"/>
                </a:lnTo>
                <a:lnTo>
                  <a:pt x="94" y="713"/>
                </a:lnTo>
                <a:lnTo>
                  <a:pt x="100" y="713"/>
                </a:lnTo>
                <a:close/>
                <a:moveTo>
                  <a:pt x="308" y="796"/>
                </a:moveTo>
                <a:lnTo>
                  <a:pt x="308" y="796"/>
                </a:lnTo>
                <a:lnTo>
                  <a:pt x="306" y="800"/>
                </a:lnTo>
                <a:lnTo>
                  <a:pt x="303" y="805"/>
                </a:lnTo>
                <a:lnTo>
                  <a:pt x="294" y="817"/>
                </a:lnTo>
                <a:lnTo>
                  <a:pt x="294" y="817"/>
                </a:lnTo>
                <a:lnTo>
                  <a:pt x="292" y="822"/>
                </a:lnTo>
                <a:lnTo>
                  <a:pt x="290" y="827"/>
                </a:lnTo>
                <a:lnTo>
                  <a:pt x="287" y="837"/>
                </a:lnTo>
                <a:lnTo>
                  <a:pt x="287" y="837"/>
                </a:lnTo>
                <a:lnTo>
                  <a:pt x="280" y="865"/>
                </a:lnTo>
                <a:lnTo>
                  <a:pt x="274" y="887"/>
                </a:lnTo>
                <a:lnTo>
                  <a:pt x="274" y="887"/>
                </a:lnTo>
                <a:lnTo>
                  <a:pt x="272" y="859"/>
                </a:lnTo>
                <a:lnTo>
                  <a:pt x="268" y="830"/>
                </a:lnTo>
                <a:lnTo>
                  <a:pt x="268" y="830"/>
                </a:lnTo>
                <a:lnTo>
                  <a:pt x="270" y="824"/>
                </a:lnTo>
                <a:lnTo>
                  <a:pt x="278" y="813"/>
                </a:lnTo>
                <a:lnTo>
                  <a:pt x="287" y="796"/>
                </a:lnTo>
                <a:lnTo>
                  <a:pt x="287" y="796"/>
                </a:lnTo>
                <a:lnTo>
                  <a:pt x="297" y="796"/>
                </a:lnTo>
                <a:lnTo>
                  <a:pt x="308" y="796"/>
                </a:lnTo>
                <a:lnTo>
                  <a:pt x="308" y="79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012707C1-D5A9-4CFC-822F-AE994542E1C6}"/>
              </a:ext>
            </a:extLst>
          </p:cNvPr>
          <p:cNvSpPr>
            <a:spLocks noEditPoints="1"/>
          </p:cNvSpPr>
          <p:nvPr/>
        </p:nvSpPr>
        <p:spPr bwMode="auto">
          <a:xfrm>
            <a:off x="4506628" y="2697239"/>
            <a:ext cx="800298" cy="1713531"/>
          </a:xfrm>
          <a:custGeom>
            <a:avLst/>
            <a:gdLst>
              <a:gd name="T0" fmla="*/ 382 w 574"/>
              <a:gd name="T1" fmla="*/ 8 h 1229"/>
              <a:gd name="T2" fmla="*/ 351 w 574"/>
              <a:gd name="T3" fmla="*/ 124 h 1229"/>
              <a:gd name="T4" fmla="*/ 311 w 574"/>
              <a:gd name="T5" fmla="*/ 196 h 1229"/>
              <a:gd name="T6" fmla="*/ 193 w 574"/>
              <a:gd name="T7" fmla="*/ 310 h 1229"/>
              <a:gd name="T8" fmla="*/ 139 w 574"/>
              <a:gd name="T9" fmla="*/ 339 h 1229"/>
              <a:gd name="T10" fmla="*/ 74 w 574"/>
              <a:gd name="T11" fmla="*/ 343 h 1229"/>
              <a:gd name="T12" fmla="*/ 90 w 574"/>
              <a:gd name="T13" fmla="*/ 395 h 1229"/>
              <a:gd name="T14" fmla="*/ 97 w 574"/>
              <a:gd name="T15" fmla="*/ 414 h 1229"/>
              <a:gd name="T16" fmla="*/ 164 w 574"/>
              <a:gd name="T17" fmla="*/ 397 h 1229"/>
              <a:gd name="T18" fmla="*/ 215 w 574"/>
              <a:gd name="T19" fmla="*/ 386 h 1229"/>
              <a:gd name="T20" fmla="*/ 233 w 574"/>
              <a:gd name="T21" fmla="*/ 425 h 1229"/>
              <a:gd name="T22" fmla="*/ 218 w 574"/>
              <a:gd name="T23" fmla="*/ 510 h 1229"/>
              <a:gd name="T24" fmla="*/ 126 w 574"/>
              <a:gd name="T25" fmla="*/ 516 h 1229"/>
              <a:gd name="T26" fmla="*/ 97 w 574"/>
              <a:gd name="T27" fmla="*/ 558 h 1229"/>
              <a:gd name="T28" fmla="*/ 65 w 574"/>
              <a:gd name="T29" fmla="*/ 771 h 1229"/>
              <a:gd name="T30" fmla="*/ 5 w 574"/>
              <a:gd name="T31" fmla="*/ 793 h 1229"/>
              <a:gd name="T32" fmla="*/ 65 w 574"/>
              <a:gd name="T33" fmla="*/ 834 h 1229"/>
              <a:gd name="T34" fmla="*/ 102 w 574"/>
              <a:gd name="T35" fmla="*/ 1045 h 1229"/>
              <a:gd name="T36" fmla="*/ 167 w 574"/>
              <a:gd name="T37" fmla="*/ 1007 h 1229"/>
              <a:gd name="T38" fmla="*/ 239 w 574"/>
              <a:gd name="T39" fmla="*/ 1122 h 1229"/>
              <a:gd name="T40" fmla="*/ 325 w 574"/>
              <a:gd name="T41" fmla="*/ 1229 h 1229"/>
              <a:gd name="T42" fmla="*/ 441 w 574"/>
              <a:gd name="T43" fmla="*/ 1156 h 1229"/>
              <a:gd name="T44" fmla="*/ 507 w 574"/>
              <a:gd name="T45" fmla="*/ 1098 h 1229"/>
              <a:gd name="T46" fmla="*/ 500 w 574"/>
              <a:gd name="T47" fmla="*/ 956 h 1229"/>
              <a:gd name="T48" fmla="*/ 528 w 574"/>
              <a:gd name="T49" fmla="*/ 824 h 1229"/>
              <a:gd name="T50" fmla="*/ 541 w 574"/>
              <a:gd name="T51" fmla="*/ 664 h 1229"/>
              <a:gd name="T52" fmla="*/ 549 w 574"/>
              <a:gd name="T53" fmla="*/ 555 h 1229"/>
              <a:gd name="T54" fmla="*/ 537 w 574"/>
              <a:gd name="T55" fmla="*/ 446 h 1229"/>
              <a:gd name="T56" fmla="*/ 561 w 574"/>
              <a:gd name="T57" fmla="*/ 405 h 1229"/>
              <a:gd name="T58" fmla="*/ 546 w 574"/>
              <a:gd name="T59" fmla="*/ 269 h 1229"/>
              <a:gd name="T60" fmla="*/ 520 w 574"/>
              <a:gd name="T61" fmla="*/ 203 h 1229"/>
              <a:gd name="T62" fmla="*/ 487 w 574"/>
              <a:gd name="T63" fmla="*/ 159 h 1229"/>
              <a:gd name="T64" fmla="*/ 500 w 574"/>
              <a:gd name="T65" fmla="*/ 116 h 1229"/>
              <a:gd name="T66" fmla="*/ 504 w 574"/>
              <a:gd name="T67" fmla="*/ 51 h 1229"/>
              <a:gd name="T68" fmla="*/ 229 w 574"/>
              <a:gd name="T69" fmla="*/ 581 h 1229"/>
              <a:gd name="T70" fmla="*/ 268 w 574"/>
              <a:gd name="T71" fmla="*/ 756 h 1229"/>
              <a:gd name="T72" fmla="*/ 215 w 574"/>
              <a:gd name="T73" fmla="*/ 796 h 1229"/>
              <a:gd name="T74" fmla="*/ 237 w 574"/>
              <a:gd name="T75" fmla="*/ 690 h 1229"/>
              <a:gd name="T76" fmla="*/ 213 w 574"/>
              <a:gd name="T77" fmla="*/ 643 h 1229"/>
              <a:gd name="T78" fmla="*/ 110 w 574"/>
              <a:gd name="T79" fmla="*/ 587 h 1229"/>
              <a:gd name="T80" fmla="*/ 88 w 574"/>
              <a:gd name="T81" fmla="*/ 649 h 1229"/>
              <a:gd name="T82" fmla="*/ 410 w 574"/>
              <a:gd name="T83" fmla="*/ 1053 h 1229"/>
              <a:gd name="T84" fmla="*/ 399 w 574"/>
              <a:gd name="T85" fmla="*/ 1150 h 1229"/>
              <a:gd name="T86" fmla="*/ 322 w 574"/>
              <a:gd name="T87" fmla="*/ 1188 h 1229"/>
              <a:gd name="T88" fmla="*/ 257 w 574"/>
              <a:gd name="T89" fmla="*/ 1093 h 1229"/>
              <a:gd name="T90" fmla="*/ 284 w 574"/>
              <a:gd name="T91" fmla="*/ 1047 h 1229"/>
              <a:gd name="T92" fmla="*/ 284 w 574"/>
              <a:gd name="T93" fmla="*/ 1004 h 1229"/>
              <a:gd name="T94" fmla="*/ 271 w 574"/>
              <a:gd name="T95" fmla="*/ 950 h 1229"/>
              <a:gd name="T96" fmla="*/ 284 w 574"/>
              <a:gd name="T97" fmla="*/ 824 h 1229"/>
              <a:gd name="T98" fmla="*/ 301 w 574"/>
              <a:gd name="T99" fmla="*/ 950 h 1229"/>
              <a:gd name="T100" fmla="*/ 319 w 574"/>
              <a:gd name="T101" fmla="*/ 969 h 1229"/>
              <a:gd name="T102" fmla="*/ 364 w 574"/>
              <a:gd name="T103" fmla="*/ 1015 h 1229"/>
              <a:gd name="T104" fmla="*/ 334 w 574"/>
              <a:gd name="T105" fmla="*/ 793 h 1229"/>
              <a:gd name="T106" fmla="*/ 352 w 574"/>
              <a:gd name="T107" fmla="*/ 876 h 1229"/>
              <a:gd name="T108" fmla="*/ 325 w 574"/>
              <a:gd name="T109" fmla="*/ 902 h 1229"/>
              <a:gd name="T110" fmla="*/ 96 w 574"/>
              <a:gd name="T111" fmla="*/ 881 h 1229"/>
              <a:gd name="T112" fmla="*/ 126 w 574"/>
              <a:gd name="T113" fmla="*/ 1014 h 1229"/>
              <a:gd name="T114" fmla="*/ 96 w 574"/>
              <a:gd name="T115" fmla="*/ 901 h 1229"/>
              <a:gd name="T116" fmla="*/ 147 w 574"/>
              <a:gd name="T117" fmla="*/ 790 h 1229"/>
              <a:gd name="T118" fmla="*/ 125 w 574"/>
              <a:gd name="T119" fmla="*/ 766 h 1229"/>
              <a:gd name="T120" fmla="*/ 142 w 574"/>
              <a:gd name="T121" fmla="*/ 657 h 1229"/>
              <a:gd name="T122" fmla="*/ 121 w 574"/>
              <a:gd name="T123" fmla="*/ 729 h 1229"/>
              <a:gd name="T124" fmla="*/ 116 w 574"/>
              <a:gd name="T125" fmla="*/ 678 h 1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4" h="1229">
                <a:moveTo>
                  <a:pt x="467" y="17"/>
                </a:moveTo>
                <a:lnTo>
                  <a:pt x="467" y="17"/>
                </a:lnTo>
                <a:lnTo>
                  <a:pt x="462" y="15"/>
                </a:lnTo>
                <a:lnTo>
                  <a:pt x="450" y="9"/>
                </a:lnTo>
                <a:lnTo>
                  <a:pt x="432" y="3"/>
                </a:lnTo>
                <a:lnTo>
                  <a:pt x="421" y="2"/>
                </a:lnTo>
                <a:lnTo>
                  <a:pt x="410" y="0"/>
                </a:lnTo>
                <a:lnTo>
                  <a:pt x="410" y="0"/>
                </a:lnTo>
                <a:lnTo>
                  <a:pt x="399" y="2"/>
                </a:lnTo>
                <a:lnTo>
                  <a:pt x="390" y="4"/>
                </a:lnTo>
                <a:lnTo>
                  <a:pt x="382" y="8"/>
                </a:lnTo>
                <a:lnTo>
                  <a:pt x="375" y="14"/>
                </a:lnTo>
                <a:lnTo>
                  <a:pt x="369" y="21"/>
                </a:lnTo>
                <a:lnTo>
                  <a:pt x="364" y="29"/>
                </a:lnTo>
                <a:lnTo>
                  <a:pt x="359" y="39"/>
                </a:lnTo>
                <a:lnTo>
                  <a:pt x="356" y="50"/>
                </a:lnTo>
                <a:lnTo>
                  <a:pt x="356" y="50"/>
                </a:lnTo>
                <a:lnTo>
                  <a:pt x="352" y="61"/>
                </a:lnTo>
                <a:lnTo>
                  <a:pt x="351" y="73"/>
                </a:lnTo>
                <a:lnTo>
                  <a:pt x="350" y="87"/>
                </a:lnTo>
                <a:lnTo>
                  <a:pt x="350" y="100"/>
                </a:lnTo>
                <a:lnTo>
                  <a:pt x="351" y="124"/>
                </a:lnTo>
                <a:lnTo>
                  <a:pt x="351" y="134"/>
                </a:lnTo>
                <a:lnTo>
                  <a:pt x="350" y="142"/>
                </a:lnTo>
                <a:lnTo>
                  <a:pt x="350" y="142"/>
                </a:lnTo>
                <a:lnTo>
                  <a:pt x="347" y="156"/>
                </a:lnTo>
                <a:lnTo>
                  <a:pt x="345" y="165"/>
                </a:lnTo>
                <a:lnTo>
                  <a:pt x="341" y="173"/>
                </a:lnTo>
                <a:lnTo>
                  <a:pt x="352" y="173"/>
                </a:lnTo>
                <a:lnTo>
                  <a:pt x="350" y="181"/>
                </a:lnTo>
                <a:lnTo>
                  <a:pt x="350" y="181"/>
                </a:lnTo>
                <a:lnTo>
                  <a:pt x="330" y="187"/>
                </a:lnTo>
                <a:lnTo>
                  <a:pt x="311" y="196"/>
                </a:lnTo>
                <a:lnTo>
                  <a:pt x="301" y="201"/>
                </a:lnTo>
                <a:lnTo>
                  <a:pt x="292" y="206"/>
                </a:lnTo>
                <a:lnTo>
                  <a:pt x="292" y="206"/>
                </a:lnTo>
                <a:lnTo>
                  <a:pt x="283" y="213"/>
                </a:lnTo>
                <a:lnTo>
                  <a:pt x="269" y="225"/>
                </a:lnTo>
                <a:lnTo>
                  <a:pt x="243" y="254"/>
                </a:lnTo>
                <a:lnTo>
                  <a:pt x="217" y="283"/>
                </a:lnTo>
                <a:lnTo>
                  <a:pt x="203" y="301"/>
                </a:lnTo>
                <a:lnTo>
                  <a:pt x="203" y="301"/>
                </a:lnTo>
                <a:lnTo>
                  <a:pt x="198" y="305"/>
                </a:lnTo>
                <a:lnTo>
                  <a:pt x="193" y="310"/>
                </a:lnTo>
                <a:lnTo>
                  <a:pt x="181" y="318"/>
                </a:lnTo>
                <a:lnTo>
                  <a:pt x="161" y="328"/>
                </a:lnTo>
                <a:lnTo>
                  <a:pt x="161" y="328"/>
                </a:lnTo>
                <a:lnTo>
                  <a:pt x="156" y="332"/>
                </a:lnTo>
                <a:lnTo>
                  <a:pt x="153" y="335"/>
                </a:lnTo>
                <a:lnTo>
                  <a:pt x="149" y="339"/>
                </a:lnTo>
                <a:lnTo>
                  <a:pt x="144" y="343"/>
                </a:lnTo>
                <a:lnTo>
                  <a:pt x="144" y="343"/>
                </a:lnTo>
                <a:lnTo>
                  <a:pt x="143" y="343"/>
                </a:lnTo>
                <a:lnTo>
                  <a:pt x="142" y="343"/>
                </a:lnTo>
                <a:lnTo>
                  <a:pt x="139" y="339"/>
                </a:lnTo>
                <a:lnTo>
                  <a:pt x="137" y="337"/>
                </a:lnTo>
                <a:lnTo>
                  <a:pt x="133" y="335"/>
                </a:lnTo>
                <a:lnTo>
                  <a:pt x="126" y="334"/>
                </a:lnTo>
                <a:lnTo>
                  <a:pt x="118" y="334"/>
                </a:lnTo>
                <a:lnTo>
                  <a:pt x="118" y="334"/>
                </a:lnTo>
                <a:lnTo>
                  <a:pt x="98" y="334"/>
                </a:lnTo>
                <a:lnTo>
                  <a:pt x="86" y="334"/>
                </a:lnTo>
                <a:lnTo>
                  <a:pt x="81" y="334"/>
                </a:lnTo>
                <a:lnTo>
                  <a:pt x="79" y="335"/>
                </a:lnTo>
                <a:lnTo>
                  <a:pt x="75" y="338"/>
                </a:lnTo>
                <a:lnTo>
                  <a:pt x="74" y="343"/>
                </a:lnTo>
                <a:lnTo>
                  <a:pt x="74" y="343"/>
                </a:lnTo>
                <a:lnTo>
                  <a:pt x="73" y="348"/>
                </a:lnTo>
                <a:lnTo>
                  <a:pt x="73" y="352"/>
                </a:lnTo>
                <a:lnTo>
                  <a:pt x="75" y="363"/>
                </a:lnTo>
                <a:lnTo>
                  <a:pt x="77" y="372"/>
                </a:lnTo>
                <a:lnTo>
                  <a:pt x="79" y="376"/>
                </a:lnTo>
                <a:lnTo>
                  <a:pt x="79" y="389"/>
                </a:lnTo>
                <a:lnTo>
                  <a:pt x="79" y="389"/>
                </a:lnTo>
                <a:lnTo>
                  <a:pt x="80" y="390"/>
                </a:lnTo>
                <a:lnTo>
                  <a:pt x="82" y="393"/>
                </a:lnTo>
                <a:lnTo>
                  <a:pt x="90" y="395"/>
                </a:lnTo>
                <a:lnTo>
                  <a:pt x="101" y="397"/>
                </a:lnTo>
                <a:lnTo>
                  <a:pt x="111" y="394"/>
                </a:lnTo>
                <a:lnTo>
                  <a:pt x="111" y="394"/>
                </a:lnTo>
                <a:lnTo>
                  <a:pt x="113" y="391"/>
                </a:lnTo>
                <a:lnTo>
                  <a:pt x="113" y="390"/>
                </a:lnTo>
                <a:lnTo>
                  <a:pt x="114" y="389"/>
                </a:lnTo>
                <a:lnTo>
                  <a:pt x="122" y="389"/>
                </a:lnTo>
                <a:lnTo>
                  <a:pt x="92" y="411"/>
                </a:lnTo>
                <a:lnTo>
                  <a:pt x="92" y="411"/>
                </a:lnTo>
                <a:lnTo>
                  <a:pt x="94" y="413"/>
                </a:lnTo>
                <a:lnTo>
                  <a:pt x="97" y="414"/>
                </a:lnTo>
                <a:lnTo>
                  <a:pt x="101" y="413"/>
                </a:lnTo>
                <a:lnTo>
                  <a:pt x="101" y="413"/>
                </a:lnTo>
                <a:lnTo>
                  <a:pt x="110" y="407"/>
                </a:lnTo>
                <a:lnTo>
                  <a:pt x="115" y="405"/>
                </a:lnTo>
                <a:lnTo>
                  <a:pt x="122" y="402"/>
                </a:lnTo>
                <a:lnTo>
                  <a:pt x="122" y="402"/>
                </a:lnTo>
                <a:lnTo>
                  <a:pt x="133" y="401"/>
                </a:lnTo>
                <a:lnTo>
                  <a:pt x="145" y="400"/>
                </a:lnTo>
                <a:lnTo>
                  <a:pt x="156" y="399"/>
                </a:lnTo>
                <a:lnTo>
                  <a:pt x="164" y="397"/>
                </a:lnTo>
                <a:lnTo>
                  <a:pt x="164" y="397"/>
                </a:lnTo>
                <a:lnTo>
                  <a:pt x="171" y="394"/>
                </a:lnTo>
                <a:lnTo>
                  <a:pt x="175" y="391"/>
                </a:lnTo>
                <a:lnTo>
                  <a:pt x="175" y="391"/>
                </a:lnTo>
                <a:lnTo>
                  <a:pt x="177" y="393"/>
                </a:lnTo>
                <a:lnTo>
                  <a:pt x="184" y="395"/>
                </a:lnTo>
                <a:lnTo>
                  <a:pt x="192" y="396"/>
                </a:lnTo>
                <a:lnTo>
                  <a:pt x="195" y="396"/>
                </a:lnTo>
                <a:lnTo>
                  <a:pt x="199" y="394"/>
                </a:lnTo>
                <a:lnTo>
                  <a:pt x="199" y="394"/>
                </a:lnTo>
                <a:lnTo>
                  <a:pt x="210" y="388"/>
                </a:lnTo>
                <a:lnTo>
                  <a:pt x="215" y="386"/>
                </a:lnTo>
                <a:lnTo>
                  <a:pt x="221" y="386"/>
                </a:lnTo>
                <a:lnTo>
                  <a:pt x="221" y="386"/>
                </a:lnTo>
                <a:lnTo>
                  <a:pt x="226" y="386"/>
                </a:lnTo>
                <a:lnTo>
                  <a:pt x="230" y="389"/>
                </a:lnTo>
                <a:lnTo>
                  <a:pt x="240" y="397"/>
                </a:lnTo>
                <a:lnTo>
                  <a:pt x="251" y="408"/>
                </a:lnTo>
                <a:lnTo>
                  <a:pt x="251" y="408"/>
                </a:lnTo>
                <a:lnTo>
                  <a:pt x="249" y="410"/>
                </a:lnTo>
                <a:lnTo>
                  <a:pt x="241" y="416"/>
                </a:lnTo>
                <a:lnTo>
                  <a:pt x="237" y="419"/>
                </a:lnTo>
                <a:lnTo>
                  <a:pt x="233" y="425"/>
                </a:lnTo>
                <a:lnTo>
                  <a:pt x="229" y="431"/>
                </a:lnTo>
                <a:lnTo>
                  <a:pt x="227" y="437"/>
                </a:lnTo>
                <a:lnTo>
                  <a:pt x="227" y="437"/>
                </a:lnTo>
                <a:lnTo>
                  <a:pt x="224" y="447"/>
                </a:lnTo>
                <a:lnTo>
                  <a:pt x="224" y="458"/>
                </a:lnTo>
                <a:lnTo>
                  <a:pt x="223" y="484"/>
                </a:lnTo>
                <a:lnTo>
                  <a:pt x="224" y="515"/>
                </a:lnTo>
                <a:lnTo>
                  <a:pt x="224" y="515"/>
                </a:lnTo>
                <a:lnTo>
                  <a:pt x="223" y="513"/>
                </a:lnTo>
                <a:lnTo>
                  <a:pt x="222" y="512"/>
                </a:lnTo>
                <a:lnTo>
                  <a:pt x="218" y="510"/>
                </a:lnTo>
                <a:lnTo>
                  <a:pt x="213" y="508"/>
                </a:lnTo>
                <a:lnTo>
                  <a:pt x="205" y="507"/>
                </a:lnTo>
                <a:lnTo>
                  <a:pt x="194" y="504"/>
                </a:lnTo>
                <a:lnTo>
                  <a:pt x="181" y="504"/>
                </a:lnTo>
                <a:lnTo>
                  <a:pt x="181" y="504"/>
                </a:lnTo>
                <a:lnTo>
                  <a:pt x="154" y="503"/>
                </a:lnTo>
                <a:lnTo>
                  <a:pt x="144" y="504"/>
                </a:lnTo>
                <a:lnTo>
                  <a:pt x="138" y="505"/>
                </a:lnTo>
                <a:lnTo>
                  <a:pt x="132" y="508"/>
                </a:lnTo>
                <a:lnTo>
                  <a:pt x="128" y="512"/>
                </a:lnTo>
                <a:lnTo>
                  <a:pt x="126" y="516"/>
                </a:lnTo>
                <a:lnTo>
                  <a:pt x="122" y="522"/>
                </a:lnTo>
                <a:lnTo>
                  <a:pt x="122" y="522"/>
                </a:lnTo>
                <a:lnTo>
                  <a:pt x="120" y="530"/>
                </a:lnTo>
                <a:lnTo>
                  <a:pt x="119" y="537"/>
                </a:lnTo>
                <a:lnTo>
                  <a:pt x="119" y="548"/>
                </a:lnTo>
                <a:lnTo>
                  <a:pt x="119" y="555"/>
                </a:lnTo>
                <a:lnTo>
                  <a:pt x="120" y="559"/>
                </a:lnTo>
                <a:lnTo>
                  <a:pt x="120" y="559"/>
                </a:lnTo>
                <a:lnTo>
                  <a:pt x="116" y="558"/>
                </a:lnTo>
                <a:lnTo>
                  <a:pt x="108" y="558"/>
                </a:lnTo>
                <a:lnTo>
                  <a:pt x="97" y="558"/>
                </a:lnTo>
                <a:lnTo>
                  <a:pt x="91" y="559"/>
                </a:lnTo>
                <a:lnTo>
                  <a:pt x="87" y="561"/>
                </a:lnTo>
                <a:lnTo>
                  <a:pt x="87" y="561"/>
                </a:lnTo>
                <a:lnTo>
                  <a:pt x="81" y="566"/>
                </a:lnTo>
                <a:lnTo>
                  <a:pt x="79" y="570"/>
                </a:lnTo>
                <a:lnTo>
                  <a:pt x="77" y="575"/>
                </a:lnTo>
                <a:lnTo>
                  <a:pt x="76" y="577"/>
                </a:lnTo>
                <a:lnTo>
                  <a:pt x="76" y="577"/>
                </a:lnTo>
                <a:lnTo>
                  <a:pt x="74" y="599"/>
                </a:lnTo>
                <a:lnTo>
                  <a:pt x="74" y="599"/>
                </a:lnTo>
                <a:lnTo>
                  <a:pt x="65" y="771"/>
                </a:lnTo>
                <a:lnTo>
                  <a:pt x="65" y="786"/>
                </a:lnTo>
                <a:lnTo>
                  <a:pt x="65" y="786"/>
                </a:lnTo>
                <a:lnTo>
                  <a:pt x="33" y="783"/>
                </a:lnTo>
                <a:lnTo>
                  <a:pt x="11" y="783"/>
                </a:lnTo>
                <a:lnTo>
                  <a:pt x="3" y="783"/>
                </a:lnTo>
                <a:lnTo>
                  <a:pt x="1" y="785"/>
                </a:lnTo>
                <a:lnTo>
                  <a:pt x="0" y="786"/>
                </a:lnTo>
                <a:lnTo>
                  <a:pt x="0" y="786"/>
                </a:lnTo>
                <a:lnTo>
                  <a:pt x="0" y="787"/>
                </a:lnTo>
                <a:lnTo>
                  <a:pt x="1" y="790"/>
                </a:lnTo>
                <a:lnTo>
                  <a:pt x="5" y="793"/>
                </a:lnTo>
                <a:lnTo>
                  <a:pt x="16" y="799"/>
                </a:lnTo>
                <a:lnTo>
                  <a:pt x="16" y="799"/>
                </a:lnTo>
                <a:lnTo>
                  <a:pt x="40" y="811"/>
                </a:lnTo>
                <a:lnTo>
                  <a:pt x="57" y="821"/>
                </a:lnTo>
                <a:lnTo>
                  <a:pt x="57" y="821"/>
                </a:lnTo>
                <a:lnTo>
                  <a:pt x="58" y="826"/>
                </a:lnTo>
                <a:lnTo>
                  <a:pt x="59" y="832"/>
                </a:lnTo>
                <a:lnTo>
                  <a:pt x="59" y="832"/>
                </a:lnTo>
                <a:lnTo>
                  <a:pt x="62" y="833"/>
                </a:lnTo>
                <a:lnTo>
                  <a:pt x="63" y="834"/>
                </a:lnTo>
                <a:lnTo>
                  <a:pt x="65" y="834"/>
                </a:lnTo>
                <a:lnTo>
                  <a:pt x="65" y="834"/>
                </a:lnTo>
                <a:lnTo>
                  <a:pt x="67" y="868"/>
                </a:lnTo>
                <a:lnTo>
                  <a:pt x="68" y="902"/>
                </a:lnTo>
                <a:lnTo>
                  <a:pt x="71" y="941"/>
                </a:lnTo>
                <a:lnTo>
                  <a:pt x="74" y="962"/>
                </a:lnTo>
                <a:lnTo>
                  <a:pt x="77" y="981"/>
                </a:lnTo>
                <a:lnTo>
                  <a:pt x="81" y="1000"/>
                </a:lnTo>
                <a:lnTo>
                  <a:pt x="86" y="1015"/>
                </a:lnTo>
                <a:lnTo>
                  <a:pt x="92" y="1030"/>
                </a:lnTo>
                <a:lnTo>
                  <a:pt x="98" y="1041"/>
                </a:lnTo>
                <a:lnTo>
                  <a:pt x="102" y="1045"/>
                </a:lnTo>
                <a:lnTo>
                  <a:pt x="105" y="1048"/>
                </a:lnTo>
                <a:lnTo>
                  <a:pt x="110" y="1049"/>
                </a:lnTo>
                <a:lnTo>
                  <a:pt x="114" y="1051"/>
                </a:lnTo>
                <a:lnTo>
                  <a:pt x="114" y="1051"/>
                </a:lnTo>
                <a:lnTo>
                  <a:pt x="124" y="1051"/>
                </a:lnTo>
                <a:lnTo>
                  <a:pt x="132" y="1048"/>
                </a:lnTo>
                <a:lnTo>
                  <a:pt x="139" y="1043"/>
                </a:lnTo>
                <a:lnTo>
                  <a:pt x="145" y="1037"/>
                </a:lnTo>
                <a:lnTo>
                  <a:pt x="152" y="1031"/>
                </a:lnTo>
                <a:lnTo>
                  <a:pt x="158" y="1024"/>
                </a:lnTo>
                <a:lnTo>
                  <a:pt x="167" y="1007"/>
                </a:lnTo>
                <a:lnTo>
                  <a:pt x="175" y="990"/>
                </a:lnTo>
                <a:lnTo>
                  <a:pt x="179" y="975"/>
                </a:lnTo>
                <a:lnTo>
                  <a:pt x="183" y="961"/>
                </a:lnTo>
                <a:lnTo>
                  <a:pt x="213" y="977"/>
                </a:lnTo>
                <a:lnTo>
                  <a:pt x="213" y="977"/>
                </a:lnTo>
                <a:lnTo>
                  <a:pt x="213" y="987"/>
                </a:lnTo>
                <a:lnTo>
                  <a:pt x="217" y="1015"/>
                </a:lnTo>
                <a:lnTo>
                  <a:pt x="223" y="1054"/>
                </a:lnTo>
                <a:lnTo>
                  <a:pt x="227" y="1076"/>
                </a:lnTo>
                <a:lnTo>
                  <a:pt x="233" y="1099"/>
                </a:lnTo>
                <a:lnTo>
                  <a:pt x="239" y="1122"/>
                </a:lnTo>
                <a:lnTo>
                  <a:pt x="246" y="1145"/>
                </a:lnTo>
                <a:lnTo>
                  <a:pt x="256" y="1166"/>
                </a:lnTo>
                <a:lnTo>
                  <a:pt x="267" y="1185"/>
                </a:lnTo>
                <a:lnTo>
                  <a:pt x="272" y="1194"/>
                </a:lnTo>
                <a:lnTo>
                  <a:pt x="279" y="1202"/>
                </a:lnTo>
                <a:lnTo>
                  <a:pt x="285" y="1208"/>
                </a:lnTo>
                <a:lnTo>
                  <a:pt x="292" y="1216"/>
                </a:lnTo>
                <a:lnTo>
                  <a:pt x="300" y="1221"/>
                </a:lnTo>
                <a:lnTo>
                  <a:pt x="308" y="1224"/>
                </a:lnTo>
                <a:lnTo>
                  <a:pt x="317" y="1227"/>
                </a:lnTo>
                <a:lnTo>
                  <a:pt x="325" y="1229"/>
                </a:lnTo>
                <a:lnTo>
                  <a:pt x="325" y="1229"/>
                </a:lnTo>
                <a:lnTo>
                  <a:pt x="342" y="1229"/>
                </a:lnTo>
                <a:lnTo>
                  <a:pt x="359" y="1227"/>
                </a:lnTo>
                <a:lnTo>
                  <a:pt x="374" y="1222"/>
                </a:lnTo>
                <a:lnTo>
                  <a:pt x="387" y="1216"/>
                </a:lnTo>
                <a:lnTo>
                  <a:pt x="399" y="1207"/>
                </a:lnTo>
                <a:lnTo>
                  <a:pt x="409" y="1198"/>
                </a:lnTo>
                <a:lnTo>
                  <a:pt x="419" y="1188"/>
                </a:lnTo>
                <a:lnTo>
                  <a:pt x="427" y="1177"/>
                </a:lnTo>
                <a:lnTo>
                  <a:pt x="435" y="1167"/>
                </a:lnTo>
                <a:lnTo>
                  <a:pt x="441" y="1156"/>
                </a:lnTo>
                <a:lnTo>
                  <a:pt x="449" y="1138"/>
                </a:lnTo>
                <a:lnTo>
                  <a:pt x="455" y="1125"/>
                </a:lnTo>
                <a:lnTo>
                  <a:pt x="456" y="1119"/>
                </a:lnTo>
                <a:lnTo>
                  <a:pt x="456" y="1119"/>
                </a:lnTo>
                <a:lnTo>
                  <a:pt x="470" y="1116"/>
                </a:lnTo>
                <a:lnTo>
                  <a:pt x="482" y="1113"/>
                </a:lnTo>
                <a:lnTo>
                  <a:pt x="494" y="1108"/>
                </a:lnTo>
                <a:lnTo>
                  <a:pt x="494" y="1108"/>
                </a:lnTo>
                <a:lnTo>
                  <a:pt x="504" y="1103"/>
                </a:lnTo>
                <a:lnTo>
                  <a:pt x="506" y="1100"/>
                </a:lnTo>
                <a:lnTo>
                  <a:pt x="507" y="1098"/>
                </a:lnTo>
                <a:lnTo>
                  <a:pt x="509" y="1094"/>
                </a:lnTo>
                <a:lnTo>
                  <a:pt x="507" y="1089"/>
                </a:lnTo>
                <a:lnTo>
                  <a:pt x="505" y="1085"/>
                </a:lnTo>
                <a:lnTo>
                  <a:pt x="500" y="1079"/>
                </a:lnTo>
                <a:lnTo>
                  <a:pt x="483" y="1057"/>
                </a:lnTo>
                <a:lnTo>
                  <a:pt x="483" y="1057"/>
                </a:lnTo>
                <a:lnTo>
                  <a:pt x="489" y="1015"/>
                </a:lnTo>
                <a:lnTo>
                  <a:pt x="489" y="1015"/>
                </a:lnTo>
                <a:lnTo>
                  <a:pt x="495" y="992"/>
                </a:lnTo>
                <a:lnTo>
                  <a:pt x="499" y="969"/>
                </a:lnTo>
                <a:lnTo>
                  <a:pt x="500" y="956"/>
                </a:lnTo>
                <a:lnTo>
                  <a:pt x="500" y="941"/>
                </a:lnTo>
                <a:lnTo>
                  <a:pt x="500" y="941"/>
                </a:lnTo>
                <a:lnTo>
                  <a:pt x="499" y="910"/>
                </a:lnTo>
                <a:lnTo>
                  <a:pt x="495" y="879"/>
                </a:lnTo>
                <a:lnTo>
                  <a:pt x="492" y="848"/>
                </a:lnTo>
                <a:lnTo>
                  <a:pt x="492" y="848"/>
                </a:lnTo>
                <a:lnTo>
                  <a:pt x="498" y="845"/>
                </a:lnTo>
                <a:lnTo>
                  <a:pt x="510" y="839"/>
                </a:lnTo>
                <a:lnTo>
                  <a:pt x="517" y="834"/>
                </a:lnTo>
                <a:lnTo>
                  <a:pt x="523" y="830"/>
                </a:lnTo>
                <a:lnTo>
                  <a:pt x="528" y="824"/>
                </a:lnTo>
                <a:lnTo>
                  <a:pt x="530" y="819"/>
                </a:lnTo>
                <a:lnTo>
                  <a:pt x="530" y="819"/>
                </a:lnTo>
                <a:lnTo>
                  <a:pt x="533" y="798"/>
                </a:lnTo>
                <a:lnTo>
                  <a:pt x="535" y="769"/>
                </a:lnTo>
                <a:lnTo>
                  <a:pt x="538" y="740"/>
                </a:lnTo>
                <a:lnTo>
                  <a:pt x="539" y="720"/>
                </a:lnTo>
                <a:lnTo>
                  <a:pt x="539" y="720"/>
                </a:lnTo>
                <a:lnTo>
                  <a:pt x="539" y="705"/>
                </a:lnTo>
                <a:lnTo>
                  <a:pt x="539" y="686"/>
                </a:lnTo>
                <a:lnTo>
                  <a:pt x="541" y="664"/>
                </a:lnTo>
                <a:lnTo>
                  <a:pt x="541" y="664"/>
                </a:lnTo>
                <a:lnTo>
                  <a:pt x="556" y="646"/>
                </a:lnTo>
                <a:lnTo>
                  <a:pt x="568" y="632"/>
                </a:lnTo>
                <a:lnTo>
                  <a:pt x="574" y="621"/>
                </a:lnTo>
                <a:lnTo>
                  <a:pt x="574" y="621"/>
                </a:lnTo>
                <a:lnTo>
                  <a:pt x="574" y="617"/>
                </a:lnTo>
                <a:lnTo>
                  <a:pt x="573" y="610"/>
                </a:lnTo>
                <a:lnTo>
                  <a:pt x="566" y="593"/>
                </a:lnTo>
                <a:lnTo>
                  <a:pt x="558" y="576"/>
                </a:lnTo>
                <a:lnTo>
                  <a:pt x="552" y="564"/>
                </a:lnTo>
                <a:lnTo>
                  <a:pt x="552" y="564"/>
                </a:lnTo>
                <a:lnTo>
                  <a:pt x="549" y="555"/>
                </a:lnTo>
                <a:lnTo>
                  <a:pt x="546" y="544"/>
                </a:lnTo>
                <a:lnTo>
                  <a:pt x="544" y="531"/>
                </a:lnTo>
                <a:lnTo>
                  <a:pt x="544" y="531"/>
                </a:lnTo>
                <a:lnTo>
                  <a:pt x="548" y="528"/>
                </a:lnTo>
                <a:lnTo>
                  <a:pt x="549" y="525"/>
                </a:lnTo>
                <a:lnTo>
                  <a:pt x="550" y="522"/>
                </a:lnTo>
                <a:lnTo>
                  <a:pt x="550" y="522"/>
                </a:lnTo>
                <a:lnTo>
                  <a:pt x="539" y="509"/>
                </a:lnTo>
                <a:lnTo>
                  <a:pt x="539" y="454"/>
                </a:lnTo>
                <a:lnTo>
                  <a:pt x="539" y="454"/>
                </a:lnTo>
                <a:lnTo>
                  <a:pt x="537" y="446"/>
                </a:lnTo>
                <a:lnTo>
                  <a:pt x="535" y="441"/>
                </a:lnTo>
                <a:lnTo>
                  <a:pt x="535" y="437"/>
                </a:lnTo>
                <a:lnTo>
                  <a:pt x="535" y="437"/>
                </a:lnTo>
                <a:lnTo>
                  <a:pt x="535" y="434"/>
                </a:lnTo>
                <a:lnTo>
                  <a:pt x="534" y="428"/>
                </a:lnTo>
                <a:lnTo>
                  <a:pt x="533" y="419"/>
                </a:lnTo>
                <a:lnTo>
                  <a:pt x="533" y="419"/>
                </a:lnTo>
                <a:lnTo>
                  <a:pt x="545" y="413"/>
                </a:lnTo>
                <a:lnTo>
                  <a:pt x="555" y="408"/>
                </a:lnTo>
                <a:lnTo>
                  <a:pt x="561" y="405"/>
                </a:lnTo>
                <a:lnTo>
                  <a:pt x="561" y="405"/>
                </a:lnTo>
                <a:lnTo>
                  <a:pt x="561" y="402"/>
                </a:lnTo>
                <a:lnTo>
                  <a:pt x="562" y="395"/>
                </a:lnTo>
                <a:lnTo>
                  <a:pt x="563" y="376"/>
                </a:lnTo>
                <a:lnTo>
                  <a:pt x="565" y="356"/>
                </a:lnTo>
                <a:lnTo>
                  <a:pt x="563" y="349"/>
                </a:lnTo>
                <a:lnTo>
                  <a:pt x="563" y="345"/>
                </a:lnTo>
                <a:lnTo>
                  <a:pt x="563" y="345"/>
                </a:lnTo>
                <a:lnTo>
                  <a:pt x="560" y="332"/>
                </a:lnTo>
                <a:lnTo>
                  <a:pt x="555" y="305"/>
                </a:lnTo>
                <a:lnTo>
                  <a:pt x="549" y="278"/>
                </a:lnTo>
                <a:lnTo>
                  <a:pt x="546" y="269"/>
                </a:lnTo>
                <a:lnTo>
                  <a:pt x="544" y="263"/>
                </a:lnTo>
                <a:lnTo>
                  <a:pt x="544" y="263"/>
                </a:lnTo>
                <a:lnTo>
                  <a:pt x="541" y="258"/>
                </a:lnTo>
                <a:lnTo>
                  <a:pt x="540" y="253"/>
                </a:lnTo>
                <a:lnTo>
                  <a:pt x="539" y="247"/>
                </a:lnTo>
                <a:lnTo>
                  <a:pt x="535" y="238"/>
                </a:lnTo>
                <a:lnTo>
                  <a:pt x="535" y="238"/>
                </a:lnTo>
                <a:lnTo>
                  <a:pt x="528" y="220"/>
                </a:lnTo>
                <a:lnTo>
                  <a:pt x="522" y="208"/>
                </a:lnTo>
                <a:lnTo>
                  <a:pt x="522" y="208"/>
                </a:lnTo>
                <a:lnTo>
                  <a:pt x="520" y="203"/>
                </a:lnTo>
                <a:lnTo>
                  <a:pt x="517" y="196"/>
                </a:lnTo>
                <a:lnTo>
                  <a:pt x="513" y="189"/>
                </a:lnTo>
                <a:lnTo>
                  <a:pt x="511" y="186"/>
                </a:lnTo>
                <a:lnTo>
                  <a:pt x="509" y="184"/>
                </a:lnTo>
                <a:lnTo>
                  <a:pt x="509" y="184"/>
                </a:lnTo>
                <a:lnTo>
                  <a:pt x="500" y="180"/>
                </a:lnTo>
                <a:lnTo>
                  <a:pt x="488" y="176"/>
                </a:lnTo>
                <a:lnTo>
                  <a:pt x="472" y="173"/>
                </a:lnTo>
                <a:lnTo>
                  <a:pt x="472" y="173"/>
                </a:lnTo>
                <a:lnTo>
                  <a:pt x="477" y="169"/>
                </a:lnTo>
                <a:lnTo>
                  <a:pt x="487" y="159"/>
                </a:lnTo>
                <a:lnTo>
                  <a:pt x="487" y="159"/>
                </a:lnTo>
                <a:lnTo>
                  <a:pt x="490" y="153"/>
                </a:lnTo>
                <a:lnTo>
                  <a:pt x="493" y="148"/>
                </a:lnTo>
                <a:lnTo>
                  <a:pt x="494" y="144"/>
                </a:lnTo>
                <a:lnTo>
                  <a:pt x="494" y="138"/>
                </a:lnTo>
                <a:lnTo>
                  <a:pt x="494" y="138"/>
                </a:lnTo>
                <a:lnTo>
                  <a:pt x="496" y="129"/>
                </a:lnTo>
                <a:lnTo>
                  <a:pt x="498" y="127"/>
                </a:lnTo>
                <a:lnTo>
                  <a:pt x="498" y="127"/>
                </a:lnTo>
                <a:lnTo>
                  <a:pt x="500" y="116"/>
                </a:lnTo>
                <a:lnTo>
                  <a:pt x="500" y="116"/>
                </a:lnTo>
                <a:lnTo>
                  <a:pt x="501" y="110"/>
                </a:lnTo>
                <a:lnTo>
                  <a:pt x="501" y="105"/>
                </a:lnTo>
                <a:lnTo>
                  <a:pt x="500" y="101"/>
                </a:lnTo>
                <a:lnTo>
                  <a:pt x="494" y="88"/>
                </a:lnTo>
                <a:lnTo>
                  <a:pt x="494" y="88"/>
                </a:lnTo>
                <a:lnTo>
                  <a:pt x="494" y="78"/>
                </a:lnTo>
                <a:lnTo>
                  <a:pt x="495" y="70"/>
                </a:lnTo>
                <a:lnTo>
                  <a:pt x="498" y="61"/>
                </a:lnTo>
                <a:lnTo>
                  <a:pt x="498" y="61"/>
                </a:lnTo>
                <a:lnTo>
                  <a:pt x="500" y="55"/>
                </a:lnTo>
                <a:lnTo>
                  <a:pt x="504" y="51"/>
                </a:lnTo>
                <a:lnTo>
                  <a:pt x="505" y="49"/>
                </a:lnTo>
                <a:lnTo>
                  <a:pt x="505" y="48"/>
                </a:lnTo>
                <a:lnTo>
                  <a:pt x="505" y="45"/>
                </a:lnTo>
                <a:lnTo>
                  <a:pt x="503" y="42"/>
                </a:lnTo>
                <a:lnTo>
                  <a:pt x="503" y="42"/>
                </a:lnTo>
                <a:lnTo>
                  <a:pt x="499" y="38"/>
                </a:lnTo>
                <a:lnTo>
                  <a:pt x="494" y="33"/>
                </a:lnTo>
                <a:lnTo>
                  <a:pt x="483" y="26"/>
                </a:lnTo>
                <a:lnTo>
                  <a:pt x="467" y="17"/>
                </a:lnTo>
                <a:lnTo>
                  <a:pt x="467" y="17"/>
                </a:lnTo>
                <a:close/>
                <a:moveTo>
                  <a:pt x="229" y="581"/>
                </a:moveTo>
                <a:lnTo>
                  <a:pt x="229" y="581"/>
                </a:lnTo>
                <a:lnTo>
                  <a:pt x="230" y="593"/>
                </a:lnTo>
                <a:lnTo>
                  <a:pt x="232" y="601"/>
                </a:lnTo>
                <a:lnTo>
                  <a:pt x="233" y="605"/>
                </a:lnTo>
                <a:lnTo>
                  <a:pt x="235" y="607"/>
                </a:lnTo>
                <a:lnTo>
                  <a:pt x="235" y="607"/>
                </a:lnTo>
                <a:lnTo>
                  <a:pt x="245" y="612"/>
                </a:lnTo>
                <a:lnTo>
                  <a:pt x="265" y="617"/>
                </a:lnTo>
                <a:lnTo>
                  <a:pt x="290" y="624"/>
                </a:lnTo>
                <a:lnTo>
                  <a:pt x="286" y="690"/>
                </a:lnTo>
                <a:lnTo>
                  <a:pt x="268" y="756"/>
                </a:lnTo>
                <a:lnTo>
                  <a:pt x="268" y="756"/>
                </a:lnTo>
                <a:lnTo>
                  <a:pt x="246" y="810"/>
                </a:lnTo>
                <a:lnTo>
                  <a:pt x="246" y="810"/>
                </a:lnTo>
                <a:lnTo>
                  <a:pt x="233" y="848"/>
                </a:lnTo>
                <a:lnTo>
                  <a:pt x="227" y="865"/>
                </a:lnTo>
                <a:lnTo>
                  <a:pt x="227" y="865"/>
                </a:lnTo>
                <a:lnTo>
                  <a:pt x="222" y="850"/>
                </a:lnTo>
                <a:lnTo>
                  <a:pt x="218" y="837"/>
                </a:lnTo>
                <a:lnTo>
                  <a:pt x="216" y="821"/>
                </a:lnTo>
                <a:lnTo>
                  <a:pt x="216" y="821"/>
                </a:lnTo>
                <a:lnTo>
                  <a:pt x="215" y="796"/>
                </a:lnTo>
                <a:lnTo>
                  <a:pt x="215" y="760"/>
                </a:lnTo>
                <a:lnTo>
                  <a:pt x="216" y="714"/>
                </a:lnTo>
                <a:lnTo>
                  <a:pt x="216" y="714"/>
                </a:lnTo>
                <a:lnTo>
                  <a:pt x="216" y="713"/>
                </a:lnTo>
                <a:lnTo>
                  <a:pt x="217" y="712"/>
                </a:lnTo>
                <a:lnTo>
                  <a:pt x="221" y="712"/>
                </a:lnTo>
                <a:lnTo>
                  <a:pt x="221" y="712"/>
                </a:lnTo>
                <a:lnTo>
                  <a:pt x="223" y="711"/>
                </a:lnTo>
                <a:lnTo>
                  <a:pt x="227" y="707"/>
                </a:lnTo>
                <a:lnTo>
                  <a:pt x="232" y="698"/>
                </a:lnTo>
                <a:lnTo>
                  <a:pt x="237" y="690"/>
                </a:lnTo>
                <a:lnTo>
                  <a:pt x="238" y="684"/>
                </a:lnTo>
                <a:lnTo>
                  <a:pt x="238" y="684"/>
                </a:lnTo>
                <a:lnTo>
                  <a:pt x="234" y="678"/>
                </a:lnTo>
                <a:lnTo>
                  <a:pt x="227" y="668"/>
                </a:lnTo>
                <a:lnTo>
                  <a:pt x="216" y="654"/>
                </a:lnTo>
                <a:lnTo>
                  <a:pt x="216" y="654"/>
                </a:lnTo>
                <a:lnTo>
                  <a:pt x="212" y="651"/>
                </a:lnTo>
                <a:lnTo>
                  <a:pt x="211" y="647"/>
                </a:lnTo>
                <a:lnTo>
                  <a:pt x="212" y="645"/>
                </a:lnTo>
                <a:lnTo>
                  <a:pt x="213" y="643"/>
                </a:lnTo>
                <a:lnTo>
                  <a:pt x="213" y="643"/>
                </a:lnTo>
                <a:lnTo>
                  <a:pt x="216" y="635"/>
                </a:lnTo>
                <a:lnTo>
                  <a:pt x="218" y="626"/>
                </a:lnTo>
                <a:lnTo>
                  <a:pt x="221" y="613"/>
                </a:lnTo>
                <a:lnTo>
                  <a:pt x="221" y="581"/>
                </a:lnTo>
                <a:lnTo>
                  <a:pt x="229" y="581"/>
                </a:lnTo>
                <a:close/>
                <a:moveTo>
                  <a:pt x="92" y="577"/>
                </a:moveTo>
                <a:lnTo>
                  <a:pt x="92" y="577"/>
                </a:lnTo>
                <a:lnTo>
                  <a:pt x="97" y="581"/>
                </a:lnTo>
                <a:lnTo>
                  <a:pt x="107" y="586"/>
                </a:lnTo>
                <a:lnTo>
                  <a:pt x="107" y="586"/>
                </a:lnTo>
                <a:lnTo>
                  <a:pt x="110" y="587"/>
                </a:lnTo>
                <a:lnTo>
                  <a:pt x="114" y="587"/>
                </a:lnTo>
                <a:lnTo>
                  <a:pt x="116" y="587"/>
                </a:lnTo>
                <a:lnTo>
                  <a:pt x="118" y="588"/>
                </a:lnTo>
                <a:lnTo>
                  <a:pt x="118" y="588"/>
                </a:lnTo>
                <a:lnTo>
                  <a:pt x="111" y="613"/>
                </a:lnTo>
                <a:lnTo>
                  <a:pt x="111" y="613"/>
                </a:lnTo>
                <a:lnTo>
                  <a:pt x="104" y="622"/>
                </a:lnTo>
                <a:lnTo>
                  <a:pt x="98" y="630"/>
                </a:lnTo>
                <a:lnTo>
                  <a:pt x="92" y="638"/>
                </a:lnTo>
                <a:lnTo>
                  <a:pt x="92" y="638"/>
                </a:lnTo>
                <a:lnTo>
                  <a:pt x="88" y="649"/>
                </a:lnTo>
                <a:lnTo>
                  <a:pt x="84" y="664"/>
                </a:lnTo>
                <a:lnTo>
                  <a:pt x="79" y="684"/>
                </a:lnTo>
                <a:lnTo>
                  <a:pt x="81" y="599"/>
                </a:lnTo>
                <a:lnTo>
                  <a:pt x="85" y="592"/>
                </a:lnTo>
                <a:lnTo>
                  <a:pt x="85" y="581"/>
                </a:lnTo>
                <a:lnTo>
                  <a:pt x="92" y="577"/>
                </a:lnTo>
                <a:close/>
                <a:moveTo>
                  <a:pt x="402" y="1029"/>
                </a:moveTo>
                <a:lnTo>
                  <a:pt x="402" y="1029"/>
                </a:lnTo>
                <a:lnTo>
                  <a:pt x="404" y="1040"/>
                </a:lnTo>
                <a:lnTo>
                  <a:pt x="408" y="1048"/>
                </a:lnTo>
                <a:lnTo>
                  <a:pt x="410" y="1053"/>
                </a:lnTo>
                <a:lnTo>
                  <a:pt x="410" y="1053"/>
                </a:lnTo>
                <a:lnTo>
                  <a:pt x="415" y="1062"/>
                </a:lnTo>
                <a:lnTo>
                  <a:pt x="415" y="1062"/>
                </a:lnTo>
                <a:lnTo>
                  <a:pt x="420" y="1070"/>
                </a:lnTo>
                <a:lnTo>
                  <a:pt x="424" y="1081"/>
                </a:lnTo>
                <a:lnTo>
                  <a:pt x="428" y="1094"/>
                </a:lnTo>
                <a:lnTo>
                  <a:pt x="428" y="1094"/>
                </a:lnTo>
                <a:lnTo>
                  <a:pt x="424" y="1106"/>
                </a:lnTo>
                <a:lnTo>
                  <a:pt x="418" y="1120"/>
                </a:lnTo>
                <a:lnTo>
                  <a:pt x="409" y="1134"/>
                </a:lnTo>
                <a:lnTo>
                  <a:pt x="399" y="1150"/>
                </a:lnTo>
                <a:lnTo>
                  <a:pt x="387" y="1166"/>
                </a:lnTo>
                <a:lnTo>
                  <a:pt x="380" y="1172"/>
                </a:lnTo>
                <a:lnTo>
                  <a:pt x="373" y="1178"/>
                </a:lnTo>
                <a:lnTo>
                  <a:pt x="365" y="1184"/>
                </a:lnTo>
                <a:lnTo>
                  <a:pt x="358" y="1188"/>
                </a:lnTo>
                <a:lnTo>
                  <a:pt x="358" y="1188"/>
                </a:lnTo>
                <a:lnTo>
                  <a:pt x="350" y="1190"/>
                </a:lnTo>
                <a:lnTo>
                  <a:pt x="342" y="1191"/>
                </a:lnTo>
                <a:lnTo>
                  <a:pt x="335" y="1191"/>
                </a:lnTo>
                <a:lnTo>
                  <a:pt x="328" y="1190"/>
                </a:lnTo>
                <a:lnTo>
                  <a:pt x="322" y="1188"/>
                </a:lnTo>
                <a:lnTo>
                  <a:pt x="314" y="1184"/>
                </a:lnTo>
                <a:lnTo>
                  <a:pt x="302" y="1177"/>
                </a:lnTo>
                <a:lnTo>
                  <a:pt x="291" y="1167"/>
                </a:lnTo>
                <a:lnTo>
                  <a:pt x="282" y="1156"/>
                </a:lnTo>
                <a:lnTo>
                  <a:pt x="274" y="1145"/>
                </a:lnTo>
                <a:lnTo>
                  <a:pt x="268" y="1136"/>
                </a:lnTo>
                <a:lnTo>
                  <a:pt x="268" y="1136"/>
                </a:lnTo>
                <a:lnTo>
                  <a:pt x="266" y="1131"/>
                </a:lnTo>
                <a:lnTo>
                  <a:pt x="263" y="1125"/>
                </a:lnTo>
                <a:lnTo>
                  <a:pt x="260" y="1110"/>
                </a:lnTo>
                <a:lnTo>
                  <a:pt x="257" y="1093"/>
                </a:lnTo>
                <a:lnTo>
                  <a:pt x="256" y="1075"/>
                </a:lnTo>
                <a:lnTo>
                  <a:pt x="254" y="1045"/>
                </a:lnTo>
                <a:lnTo>
                  <a:pt x="254" y="1031"/>
                </a:lnTo>
                <a:lnTo>
                  <a:pt x="254" y="1031"/>
                </a:lnTo>
                <a:lnTo>
                  <a:pt x="262" y="1040"/>
                </a:lnTo>
                <a:lnTo>
                  <a:pt x="268" y="1046"/>
                </a:lnTo>
                <a:lnTo>
                  <a:pt x="271" y="1047"/>
                </a:lnTo>
                <a:lnTo>
                  <a:pt x="273" y="1048"/>
                </a:lnTo>
                <a:lnTo>
                  <a:pt x="273" y="1048"/>
                </a:lnTo>
                <a:lnTo>
                  <a:pt x="282" y="1048"/>
                </a:lnTo>
                <a:lnTo>
                  <a:pt x="284" y="1047"/>
                </a:lnTo>
                <a:lnTo>
                  <a:pt x="284" y="1047"/>
                </a:lnTo>
                <a:lnTo>
                  <a:pt x="284" y="1046"/>
                </a:lnTo>
                <a:lnTo>
                  <a:pt x="284" y="1046"/>
                </a:lnTo>
                <a:lnTo>
                  <a:pt x="275" y="1026"/>
                </a:lnTo>
                <a:lnTo>
                  <a:pt x="275" y="1026"/>
                </a:lnTo>
                <a:lnTo>
                  <a:pt x="280" y="1020"/>
                </a:lnTo>
                <a:lnTo>
                  <a:pt x="283" y="1015"/>
                </a:lnTo>
                <a:lnTo>
                  <a:pt x="284" y="1012"/>
                </a:lnTo>
                <a:lnTo>
                  <a:pt x="284" y="1009"/>
                </a:lnTo>
                <a:lnTo>
                  <a:pt x="284" y="1009"/>
                </a:lnTo>
                <a:lnTo>
                  <a:pt x="284" y="1004"/>
                </a:lnTo>
                <a:lnTo>
                  <a:pt x="285" y="997"/>
                </a:lnTo>
                <a:lnTo>
                  <a:pt x="286" y="987"/>
                </a:lnTo>
                <a:lnTo>
                  <a:pt x="286" y="987"/>
                </a:lnTo>
                <a:lnTo>
                  <a:pt x="285" y="975"/>
                </a:lnTo>
                <a:lnTo>
                  <a:pt x="283" y="969"/>
                </a:lnTo>
                <a:lnTo>
                  <a:pt x="283" y="967"/>
                </a:lnTo>
                <a:lnTo>
                  <a:pt x="282" y="966"/>
                </a:lnTo>
                <a:lnTo>
                  <a:pt x="282" y="966"/>
                </a:lnTo>
                <a:lnTo>
                  <a:pt x="278" y="963"/>
                </a:lnTo>
                <a:lnTo>
                  <a:pt x="275" y="958"/>
                </a:lnTo>
                <a:lnTo>
                  <a:pt x="271" y="950"/>
                </a:lnTo>
                <a:lnTo>
                  <a:pt x="271" y="950"/>
                </a:lnTo>
                <a:lnTo>
                  <a:pt x="265" y="950"/>
                </a:lnTo>
                <a:lnTo>
                  <a:pt x="261" y="947"/>
                </a:lnTo>
                <a:lnTo>
                  <a:pt x="260" y="946"/>
                </a:lnTo>
                <a:lnTo>
                  <a:pt x="260" y="944"/>
                </a:lnTo>
                <a:lnTo>
                  <a:pt x="260" y="944"/>
                </a:lnTo>
                <a:lnTo>
                  <a:pt x="258" y="934"/>
                </a:lnTo>
                <a:lnTo>
                  <a:pt x="257" y="918"/>
                </a:lnTo>
                <a:lnTo>
                  <a:pt x="254" y="898"/>
                </a:lnTo>
                <a:lnTo>
                  <a:pt x="284" y="824"/>
                </a:lnTo>
                <a:lnTo>
                  <a:pt x="284" y="824"/>
                </a:lnTo>
                <a:lnTo>
                  <a:pt x="288" y="849"/>
                </a:lnTo>
                <a:lnTo>
                  <a:pt x="290" y="871"/>
                </a:lnTo>
                <a:lnTo>
                  <a:pt x="295" y="889"/>
                </a:lnTo>
                <a:lnTo>
                  <a:pt x="295" y="889"/>
                </a:lnTo>
                <a:lnTo>
                  <a:pt x="300" y="906"/>
                </a:lnTo>
                <a:lnTo>
                  <a:pt x="303" y="922"/>
                </a:lnTo>
                <a:lnTo>
                  <a:pt x="306" y="939"/>
                </a:lnTo>
                <a:lnTo>
                  <a:pt x="306" y="939"/>
                </a:lnTo>
                <a:lnTo>
                  <a:pt x="303" y="943"/>
                </a:lnTo>
                <a:lnTo>
                  <a:pt x="301" y="945"/>
                </a:lnTo>
                <a:lnTo>
                  <a:pt x="301" y="950"/>
                </a:lnTo>
                <a:lnTo>
                  <a:pt x="301" y="950"/>
                </a:lnTo>
                <a:lnTo>
                  <a:pt x="301" y="957"/>
                </a:lnTo>
                <a:lnTo>
                  <a:pt x="301" y="961"/>
                </a:lnTo>
                <a:lnTo>
                  <a:pt x="301" y="961"/>
                </a:lnTo>
                <a:lnTo>
                  <a:pt x="303" y="960"/>
                </a:lnTo>
                <a:lnTo>
                  <a:pt x="309" y="961"/>
                </a:lnTo>
                <a:lnTo>
                  <a:pt x="313" y="961"/>
                </a:lnTo>
                <a:lnTo>
                  <a:pt x="316" y="962"/>
                </a:lnTo>
                <a:lnTo>
                  <a:pt x="318" y="964"/>
                </a:lnTo>
                <a:lnTo>
                  <a:pt x="319" y="969"/>
                </a:lnTo>
                <a:lnTo>
                  <a:pt x="319" y="969"/>
                </a:lnTo>
                <a:lnTo>
                  <a:pt x="322" y="977"/>
                </a:lnTo>
                <a:lnTo>
                  <a:pt x="323" y="981"/>
                </a:lnTo>
                <a:lnTo>
                  <a:pt x="325" y="985"/>
                </a:lnTo>
                <a:lnTo>
                  <a:pt x="336" y="987"/>
                </a:lnTo>
                <a:lnTo>
                  <a:pt x="360" y="994"/>
                </a:lnTo>
                <a:lnTo>
                  <a:pt x="360" y="994"/>
                </a:lnTo>
                <a:lnTo>
                  <a:pt x="360" y="995"/>
                </a:lnTo>
                <a:lnTo>
                  <a:pt x="359" y="997"/>
                </a:lnTo>
                <a:lnTo>
                  <a:pt x="360" y="1002"/>
                </a:lnTo>
                <a:lnTo>
                  <a:pt x="360" y="1002"/>
                </a:lnTo>
                <a:lnTo>
                  <a:pt x="364" y="1015"/>
                </a:lnTo>
                <a:lnTo>
                  <a:pt x="367" y="1021"/>
                </a:lnTo>
                <a:lnTo>
                  <a:pt x="368" y="1023"/>
                </a:lnTo>
                <a:lnTo>
                  <a:pt x="369" y="1024"/>
                </a:lnTo>
                <a:lnTo>
                  <a:pt x="369" y="1024"/>
                </a:lnTo>
                <a:lnTo>
                  <a:pt x="402" y="1029"/>
                </a:lnTo>
                <a:lnTo>
                  <a:pt x="402" y="1029"/>
                </a:lnTo>
                <a:close/>
                <a:moveTo>
                  <a:pt x="325" y="764"/>
                </a:moveTo>
                <a:lnTo>
                  <a:pt x="334" y="760"/>
                </a:lnTo>
                <a:lnTo>
                  <a:pt x="334" y="760"/>
                </a:lnTo>
                <a:lnTo>
                  <a:pt x="333" y="776"/>
                </a:lnTo>
                <a:lnTo>
                  <a:pt x="334" y="793"/>
                </a:lnTo>
                <a:lnTo>
                  <a:pt x="334" y="793"/>
                </a:lnTo>
                <a:lnTo>
                  <a:pt x="335" y="810"/>
                </a:lnTo>
                <a:lnTo>
                  <a:pt x="336" y="824"/>
                </a:lnTo>
                <a:lnTo>
                  <a:pt x="336" y="824"/>
                </a:lnTo>
                <a:lnTo>
                  <a:pt x="339" y="837"/>
                </a:lnTo>
                <a:lnTo>
                  <a:pt x="341" y="854"/>
                </a:lnTo>
                <a:lnTo>
                  <a:pt x="341" y="854"/>
                </a:lnTo>
                <a:lnTo>
                  <a:pt x="346" y="866"/>
                </a:lnTo>
                <a:lnTo>
                  <a:pt x="350" y="872"/>
                </a:lnTo>
                <a:lnTo>
                  <a:pt x="352" y="876"/>
                </a:lnTo>
                <a:lnTo>
                  <a:pt x="352" y="876"/>
                </a:lnTo>
                <a:lnTo>
                  <a:pt x="353" y="877"/>
                </a:lnTo>
                <a:lnTo>
                  <a:pt x="354" y="878"/>
                </a:lnTo>
                <a:lnTo>
                  <a:pt x="354" y="883"/>
                </a:lnTo>
                <a:lnTo>
                  <a:pt x="353" y="890"/>
                </a:lnTo>
                <a:lnTo>
                  <a:pt x="352" y="900"/>
                </a:lnTo>
                <a:lnTo>
                  <a:pt x="352" y="900"/>
                </a:lnTo>
                <a:lnTo>
                  <a:pt x="352" y="912"/>
                </a:lnTo>
                <a:lnTo>
                  <a:pt x="350" y="923"/>
                </a:lnTo>
                <a:lnTo>
                  <a:pt x="347" y="936"/>
                </a:lnTo>
                <a:lnTo>
                  <a:pt x="336" y="926"/>
                </a:lnTo>
                <a:lnTo>
                  <a:pt x="325" y="902"/>
                </a:lnTo>
                <a:lnTo>
                  <a:pt x="325" y="902"/>
                </a:lnTo>
                <a:lnTo>
                  <a:pt x="320" y="896"/>
                </a:lnTo>
                <a:lnTo>
                  <a:pt x="318" y="889"/>
                </a:lnTo>
                <a:lnTo>
                  <a:pt x="314" y="878"/>
                </a:lnTo>
                <a:lnTo>
                  <a:pt x="314" y="878"/>
                </a:lnTo>
                <a:lnTo>
                  <a:pt x="311" y="858"/>
                </a:lnTo>
                <a:lnTo>
                  <a:pt x="306" y="827"/>
                </a:lnTo>
                <a:lnTo>
                  <a:pt x="301" y="788"/>
                </a:lnTo>
                <a:lnTo>
                  <a:pt x="325" y="764"/>
                </a:lnTo>
                <a:close/>
                <a:moveTo>
                  <a:pt x="96" y="881"/>
                </a:moveTo>
                <a:lnTo>
                  <a:pt x="96" y="881"/>
                </a:lnTo>
                <a:lnTo>
                  <a:pt x="114" y="909"/>
                </a:lnTo>
                <a:lnTo>
                  <a:pt x="114" y="909"/>
                </a:lnTo>
                <a:lnTo>
                  <a:pt x="153" y="958"/>
                </a:lnTo>
                <a:lnTo>
                  <a:pt x="153" y="958"/>
                </a:lnTo>
                <a:lnTo>
                  <a:pt x="150" y="968"/>
                </a:lnTo>
                <a:lnTo>
                  <a:pt x="148" y="978"/>
                </a:lnTo>
                <a:lnTo>
                  <a:pt x="144" y="989"/>
                </a:lnTo>
                <a:lnTo>
                  <a:pt x="139" y="1000"/>
                </a:lnTo>
                <a:lnTo>
                  <a:pt x="133" y="1008"/>
                </a:lnTo>
                <a:lnTo>
                  <a:pt x="130" y="1012"/>
                </a:lnTo>
                <a:lnTo>
                  <a:pt x="126" y="1014"/>
                </a:lnTo>
                <a:lnTo>
                  <a:pt x="121" y="1015"/>
                </a:lnTo>
                <a:lnTo>
                  <a:pt x="118" y="1015"/>
                </a:lnTo>
                <a:lnTo>
                  <a:pt x="118" y="1015"/>
                </a:lnTo>
                <a:lnTo>
                  <a:pt x="113" y="1013"/>
                </a:lnTo>
                <a:lnTo>
                  <a:pt x="109" y="1008"/>
                </a:lnTo>
                <a:lnTo>
                  <a:pt x="107" y="1001"/>
                </a:lnTo>
                <a:lnTo>
                  <a:pt x="103" y="992"/>
                </a:lnTo>
                <a:lnTo>
                  <a:pt x="99" y="970"/>
                </a:lnTo>
                <a:lnTo>
                  <a:pt x="97" y="946"/>
                </a:lnTo>
                <a:lnTo>
                  <a:pt x="96" y="922"/>
                </a:lnTo>
                <a:lnTo>
                  <a:pt x="96" y="901"/>
                </a:lnTo>
                <a:lnTo>
                  <a:pt x="96" y="881"/>
                </a:lnTo>
                <a:lnTo>
                  <a:pt x="96" y="881"/>
                </a:lnTo>
                <a:close/>
                <a:moveTo>
                  <a:pt x="164" y="698"/>
                </a:moveTo>
                <a:lnTo>
                  <a:pt x="170" y="764"/>
                </a:lnTo>
                <a:lnTo>
                  <a:pt x="155" y="769"/>
                </a:lnTo>
                <a:lnTo>
                  <a:pt x="155" y="769"/>
                </a:lnTo>
                <a:lnTo>
                  <a:pt x="152" y="776"/>
                </a:lnTo>
                <a:lnTo>
                  <a:pt x="149" y="783"/>
                </a:lnTo>
                <a:lnTo>
                  <a:pt x="147" y="788"/>
                </a:lnTo>
                <a:lnTo>
                  <a:pt x="147" y="788"/>
                </a:lnTo>
                <a:lnTo>
                  <a:pt x="147" y="790"/>
                </a:lnTo>
                <a:lnTo>
                  <a:pt x="145" y="791"/>
                </a:lnTo>
                <a:lnTo>
                  <a:pt x="143" y="792"/>
                </a:lnTo>
                <a:lnTo>
                  <a:pt x="139" y="791"/>
                </a:lnTo>
                <a:lnTo>
                  <a:pt x="139" y="791"/>
                </a:lnTo>
                <a:lnTo>
                  <a:pt x="138" y="785"/>
                </a:lnTo>
                <a:lnTo>
                  <a:pt x="136" y="775"/>
                </a:lnTo>
                <a:lnTo>
                  <a:pt x="136" y="775"/>
                </a:lnTo>
                <a:lnTo>
                  <a:pt x="133" y="771"/>
                </a:lnTo>
                <a:lnTo>
                  <a:pt x="130" y="769"/>
                </a:lnTo>
                <a:lnTo>
                  <a:pt x="125" y="766"/>
                </a:lnTo>
                <a:lnTo>
                  <a:pt x="125" y="766"/>
                </a:lnTo>
                <a:lnTo>
                  <a:pt x="119" y="765"/>
                </a:lnTo>
                <a:lnTo>
                  <a:pt x="115" y="763"/>
                </a:lnTo>
                <a:lnTo>
                  <a:pt x="114" y="762"/>
                </a:lnTo>
                <a:lnTo>
                  <a:pt x="114" y="760"/>
                </a:lnTo>
                <a:lnTo>
                  <a:pt x="114" y="760"/>
                </a:lnTo>
                <a:lnTo>
                  <a:pt x="130" y="740"/>
                </a:lnTo>
                <a:lnTo>
                  <a:pt x="147" y="717"/>
                </a:lnTo>
                <a:lnTo>
                  <a:pt x="147" y="717"/>
                </a:lnTo>
                <a:lnTo>
                  <a:pt x="164" y="698"/>
                </a:lnTo>
                <a:lnTo>
                  <a:pt x="164" y="698"/>
                </a:lnTo>
                <a:close/>
                <a:moveTo>
                  <a:pt x="142" y="657"/>
                </a:moveTo>
                <a:lnTo>
                  <a:pt x="142" y="657"/>
                </a:lnTo>
                <a:lnTo>
                  <a:pt x="138" y="667"/>
                </a:lnTo>
                <a:lnTo>
                  <a:pt x="137" y="674"/>
                </a:lnTo>
                <a:lnTo>
                  <a:pt x="136" y="681"/>
                </a:lnTo>
                <a:lnTo>
                  <a:pt x="136" y="681"/>
                </a:lnTo>
                <a:lnTo>
                  <a:pt x="136" y="691"/>
                </a:lnTo>
                <a:lnTo>
                  <a:pt x="136" y="698"/>
                </a:lnTo>
                <a:lnTo>
                  <a:pt x="136" y="698"/>
                </a:lnTo>
                <a:lnTo>
                  <a:pt x="136" y="702"/>
                </a:lnTo>
                <a:lnTo>
                  <a:pt x="132" y="708"/>
                </a:lnTo>
                <a:lnTo>
                  <a:pt x="121" y="729"/>
                </a:lnTo>
                <a:lnTo>
                  <a:pt x="107" y="756"/>
                </a:lnTo>
                <a:lnTo>
                  <a:pt x="96" y="760"/>
                </a:lnTo>
                <a:lnTo>
                  <a:pt x="96" y="760"/>
                </a:lnTo>
                <a:lnTo>
                  <a:pt x="94" y="749"/>
                </a:lnTo>
                <a:lnTo>
                  <a:pt x="96" y="740"/>
                </a:lnTo>
                <a:lnTo>
                  <a:pt x="98" y="728"/>
                </a:lnTo>
                <a:lnTo>
                  <a:pt x="98" y="728"/>
                </a:lnTo>
                <a:lnTo>
                  <a:pt x="102" y="714"/>
                </a:lnTo>
                <a:lnTo>
                  <a:pt x="107" y="698"/>
                </a:lnTo>
                <a:lnTo>
                  <a:pt x="113" y="684"/>
                </a:lnTo>
                <a:lnTo>
                  <a:pt x="116" y="678"/>
                </a:lnTo>
                <a:lnTo>
                  <a:pt x="120" y="673"/>
                </a:lnTo>
                <a:lnTo>
                  <a:pt x="120" y="673"/>
                </a:lnTo>
                <a:lnTo>
                  <a:pt x="136" y="661"/>
                </a:lnTo>
                <a:lnTo>
                  <a:pt x="141" y="657"/>
                </a:lnTo>
                <a:lnTo>
                  <a:pt x="142" y="656"/>
                </a:lnTo>
                <a:lnTo>
                  <a:pt x="142" y="657"/>
                </a:lnTo>
                <a:lnTo>
                  <a:pt x="142" y="65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D3FD3695-1D54-4D01-AFBE-9784B2334565}"/>
              </a:ext>
            </a:extLst>
          </p:cNvPr>
          <p:cNvSpPr>
            <a:spLocks noEditPoints="1"/>
          </p:cNvSpPr>
          <p:nvPr/>
        </p:nvSpPr>
        <p:spPr bwMode="auto">
          <a:xfrm>
            <a:off x="2768674" y="2744405"/>
            <a:ext cx="684353" cy="1596824"/>
          </a:xfrm>
          <a:custGeom>
            <a:avLst/>
            <a:gdLst>
              <a:gd name="T0" fmla="*/ 235 w 474"/>
              <a:gd name="T1" fmla="*/ 796 h 1106"/>
              <a:gd name="T2" fmla="*/ 252 w 474"/>
              <a:gd name="T3" fmla="*/ 879 h 1106"/>
              <a:gd name="T4" fmla="*/ 251 w 474"/>
              <a:gd name="T5" fmla="*/ 941 h 1106"/>
              <a:gd name="T6" fmla="*/ 279 w 474"/>
              <a:gd name="T7" fmla="*/ 971 h 1106"/>
              <a:gd name="T8" fmla="*/ 308 w 474"/>
              <a:gd name="T9" fmla="*/ 928 h 1106"/>
              <a:gd name="T10" fmla="*/ 317 w 474"/>
              <a:gd name="T11" fmla="*/ 886 h 1106"/>
              <a:gd name="T12" fmla="*/ 298 w 474"/>
              <a:gd name="T13" fmla="*/ 747 h 1106"/>
              <a:gd name="T14" fmla="*/ 325 w 474"/>
              <a:gd name="T15" fmla="*/ 592 h 1106"/>
              <a:gd name="T16" fmla="*/ 340 w 474"/>
              <a:gd name="T17" fmla="*/ 838 h 1106"/>
              <a:gd name="T18" fmla="*/ 343 w 474"/>
              <a:gd name="T19" fmla="*/ 928 h 1106"/>
              <a:gd name="T20" fmla="*/ 358 w 474"/>
              <a:gd name="T21" fmla="*/ 966 h 1106"/>
              <a:gd name="T22" fmla="*/ 404 w 474"/>
              <a:gd name="T23" fmla="*/ 987 h 1106"/>
              <a:gd name="T24" fmla="*/ 414 w 474"/>
              <a:gd name="T25" fmla="*/ 946 h 1106"/>
              <a:gd name="T26" fmla="*/ 410 w 474"/>
              <a:gd name="T27" fmla="*/ 919 h 1106"/>
              <a:gd name="T28" fmla="*/ 422 w 474"/>
              <a:gd name="T29" fmla="*/ 810 h 1106"/>
              <a:gd name="T30" fmla="*/ 445 w 474"/>
              <a:gd name="T31" fmla="*/ 585 h 1106"/>
              <a:gd name="T32" fmla="*/ 474 w 474"/>
              <a:gd name="T33" fmla="*/ 520 h 1106"/>
              <a:gd name="T34" fmla="*/ 433 w 474"/>
              <a:gd name="T35" fmla="*/ 439 h 1106"/>
              <a:gd name="T36" fmla="*/ 416 w 474"/>
              <a:gd name="T37" fmla="*/ 376 h 1106"/>
              <a:gd name="T38" fmla="*/ 445 w 474"/>
              <a:gd name="T39" fmla="*/ 341 h 1106"/>
              <a:gd name="T40" fmla="*/ 426 w 474"/>
              <a:gd name="T41" fmla="*/ 253 h 1106"/>
              <a:gd name="T42" fmla="*/ 404 w 474"/>
              <a:gd name="T43" fmla="*/ 164 h 1106"/>
              <a:gd name="T44" fmla="*/ 380 w 474"/>
              <a:gd name="T45" fmla="*/ 115 h 1106"/>
              <a:gd name="T46" fmla="*/ 349 w 474"/>
              <a:gd name="T47" fmla="*/ 29 h 1106"/>
              <a:gd name="T48" fmla="*/ 312 w 474"/>
              <a:gd name="T49" fmla="*/ 4 h 1106"/>
              <a:gd name="T50" fmla="*/ 266 w 474"/>
              <a:gd name="T51" fmla="*/ 18 h 1106"/>
              <a:gd name="T52" fmla="*/ 242 w 474"/>
              <a:gd name="T53" fmla="*/ 100 h 1106"/>
              <a:gd name="T54" fmla="*/ 229 w 474"/>
              <a:gd name="T55" fmla="*/ 154 h 1106"/>
              <a:gd name="T56" fmla="*/ 191 w 474"/>
              <a:gd name="T57" fmla="*/ 189 h 1106"/>
              <a:gd name="T58" fmla="*/ 76 w 474"/>
              <a:gd name="T59" fmla="*/ 304 h 1106"/>
              <a:gd name="T60" fmla="*/ 36 w 474"/>
              <a:gd name="T61" fmla="*/ 329 h 1106"/>
              <a:gd name="T62" fmla="*/ 2 w 474"/>
              <a:gd name="T63" fmla="*/ 356 h 1106"/>
              <a:gd name="T64" fmla="*/ 28 w 474"/>
              <a:gd name="T65" fmla="*/ 378 h 1106"/>
              <a:gd name="T66" fmla="*/ 11 w 474"/>
              <a:gd name="T67" fmla="*/ 399 h 1106"/>
              <a:gd name="T68" fmla="*/ 62 w 474"/>
              <a:gd name="T69" fmla="*/ 382 h 1106"/>
              <a:gd name="T70" fmla="*/ 117 w 474"/>
              <a:gd name="T71" fmla="*/ 391 h 1106"/>
              <a:gd name="T72" fmla="*/ 88 w 474"/>
              <a:gd name="T73" fmla="*/ 463 h 1106"/>
              <a:gd name="T74" fmla="*/ 63 w 474"/>
              <a:gd name="T75" fmla="*/ 493 h 1106"/>
              <a:gd name="T76" fmla="*/ 57 w 474"/>
              <a:gd name="T77" fmla="*/ 515 h 1106"/>
              <a:gd name="T78" fmla="*/ 1 w 474"/>
              <a:gd name="T79" fmla="*/ 702 h 1106"/>
              <a:gd name="T80" fmla="*/ 29 w 474"/>
              <a:gd name="T81" fmla="*/ 733 h 1106"/>
              <a:gd name="T82" fmla="*/ 35 w 474"/>
              <a:gd name="T83" fmla="*/ 769 h 1106"/>
              <a:gd name="T84" fmla="*/ 47 w 474"/>
              <a:gd name="T85" fmla="*/ 813 h 1106"/>
              <a:gd name="T86" fmla="*/ 63 w 474"/>
              <a:gd name="T87" fmla="*/ 934 h 1106"/>
              <a:gd name="T88" fmla="*/ 111 w 474"/>
              <a:gd name="T89" fmla="*/ 835 h 1106"/>
              <a:gd name="T90" fmla="*/ 120 w 474"/>
              <a:gd name="T91" fmla="*/ 1062 h 1106"/>
              <a:gd name="T92" fmla="*/ 149 w 474"/>
              <a:gd name="T93" fmla="*/ 1105 h 1106"/>
              <a:gd name="T94" fmla="*/ 198 w 474"/>
              <a:gd name="T95" fmla="*/ 1032 h 1106"/>
              <a:gd name="T96" fmla="*/ 133 w 474"/>
              <a:gd name="T97" fmla="*/ 367 h 1106"/>
              <a:gd name="T98" fmla="*/ 172 w 474"/>
              <a:gd name="T99" fmla="*/ 1002 h 1106"/>
              <a:gd name="T100" fmla="*/ 170 w 474"/>
              <a:gd name="T101" fmla="*/ 889 h 1106"/>
              <a:gd name="T102" fmla="*/ 153 w 474"/>
              <a:gd name="T103" fmla="*/ 1067 h 1106"/>
              <a:gd name="T104" fmla="*/ 144 w 474"/>
              <a:gd name="T105" fmla="*/ 1028 h 1106"/>
              <a:gd name="T106" fmla="*/ 74 w 474"/>
              <a:gd name="T107" fmla="*/ 862 h 1106"/>
              <a:gd name="T108" fmla="*/ 77 w 474"/>
              <a:gd name="T109" fmla="*/ 897 h 1106"/>
              <a:gd name="T110" fmla="*/ 60 w 474"/>
              <a:gd name="T111" fmla="*/ 903 h 1106"/>
              <a:gd name="T112" fmla="*/ 205 w 474"/>
              <a:gd name="T113" fmla="*/ 728 h 1106"/>
              <a:gd name="T114" fmla="*/ 165 w 474"/>
              <a:gd name="T115" fmla="*/ 809 h 1106"/>
              <a:gd name="T116" fmla="*/ 166 w 474"/>
              <a:gd name="T117" fmla="*/ 735 h 1106"/>
              <a:gd name="T118" fmla="*/ 201 w 474"/>
              <a:gd name="T119" fmla="*/ 693 h 1106"/>
              <a:gd name="T120" fmla="*/ 79 w 474"/>
              <a:gd name="T121" fmla="*/ 561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74" h="1106">
                <a:moveTo>
                  <a:pt x="218" y="925"/>
                </a:moveTo>
                <a:lnTo>
                  <a:pt x="218" y="925"/>
                </a:lnTo>
                <a:lnTo>
                  <a:pt x="228" y="852"/>
                </a:lnTo>
                <a:lnTo>
                  <a:pt x="235" y="796"/>
                </a:lnTo>
                <a:lnTo>
                  <a:pt x="235" y="796"/>
                </a:lnTo>
                <a:lnTo>
                  <a:pt x="235" y="794"/>
                </a:lnTo>
                <a:lnTo>
                  <a:pt x="235" y="794"/>
                </a:lnTo>
                <a:lnTo>
                  <a:pt x="235" y="796"/>
                </a:lnTo>
                <a:lnTo>
                  <a:pt x="235" y="796"/>
                </a:lnTo>
                <a:lnTo>
                  <a:pt x="235" y="812"/>
                </a:lnTo>
                <a:lnTo>
                  <a:pt x="238" y="838"/>
                </a:lnTo>
                <a:lnTo>
                  <a:pt x="241" y="862"/>
                </a:lnTo>
                <a:lnTo>
                  <a:pt x="244" y="871"/>
                </a:lnTo>
                <a:lnTo>
                  <a:pt x="246" y="875"/>
                </a:lnTo>
                <a:lnTo>
                  <a:pt x="246" y="875"/>
                </a:lnTo>
                <a:lnTo>
                  <a:pt x="249" y="878"/>
                </a:lnTo>
                <a:lnTo>
                  <a:pt x="250" y="879"/>
                </a:lnTo>
                <a:lnTo>
                  <a:pt x="252" y="879"/>
                </a:lnTo>
                <a:lnTo>
                  <a:pt x="253" y="879"/>
                </a:lnTo>
                <a:lnTo>
                  <a:pt x="253" y="880"/>
                </a:lnTo>
                <a:lnTo>
                  <a:pt x="253" y="886"/>
                </a:lnTo>
                <a:lnTo>
                  <a:pt x="253" y="886"/>
                </a:lnTo>
                <a:lnTo>
                  <a:pt x="255" y="896"/>
                </a:lnTo>
                <a:lnTo>
                  <a:pt x="253" y="908"/>
                </a:lnTo>
                <a:lnTo>
                  <a:pt x="253" y="908"/>
                </a:lnTo>
                <a:lnTo>
                  <a:pt x="252" y="928"/>
                </a:lnTo>
                <a:lnTo>
                  <a:pt x="251" y="941"/>
                </a:lnTo>
                <a:lnTo>
                  <a:pt x="251" y="941"/>
                </a:lnTo>
                <a:lnTo>
                  <a:pt x="251" y="951"/>
                </a:lnTo>
                <a:lnTo>
                  <a:pt x="251" y="956"/>
                </a:lnTo>
                <a:lnTo>
                  <a:pt x="253" y="960"/>
                </a:lnTo>
                <a:lnTo>
                  <a:pt x="256" y="964"/>
                </a:lnTo>
                <a:lnTo>
                  <a:pt x="261" y="968"/>
                </a:lnTo>
                <a:lnTo>
                  <a:pt x="268" y="970"/>
                </a:lnTo>
                <a:lnTo>
                  <a:pt x="279" y="971"/>
                </a:lnTo>
                <a:lnTo>
                  <a:pt x="279" y="971"/>
                </a:lnTo>
                <a:lnTo>
                  <a:pt x="289" y="971"/>
                </a:lnTo>
                <a:lnTo>
                  <a:pt x="296" y="968"/>
                </a:lnTo>
                <a:lnTo>
                  <a:pt x="302" y="964"/>
                </a:lnTo>
                <a:lnTo>
                  <a:pt x="304" y="958"/>
                </a:lnTo>
                <a:lnTo>
                  <a:pt x="307" y="952"/>
                </a:lnTo>
                <a:lnTo>
                  <a:pt x="308" y="946"/>
                </a:lnTo>
                <a:lnTo>
                  <a:pt x="309" y="936"/>
                </a:lnTo>
                <a:lnTo>
                  <a:pt x="309" y="936"/>
                </a:lnTo>
                <a:lnTo>
                  <a:pt x="308" y="928"/>
                </a:lnTo>
                <a:lnTo>
                  <a:pt x="308" y="918"/>
                </a:lnTo>
                <a:lnTo>
                  <a:pt x="307" y="911"/>
                </a:lnTo>
                <a:lnTo>
                  <a:pt x="308" y="907"/>
                </a:lnTo>
                <a:lnTo>
                  <a:pt x="309" y="906"/>
                </a:lnTo>
                <a:lnTo>
                  <a:pt x="309" y="906"/>
                </a:lnTo>
                <a:lnTo>
                  <a:pt x="312" y="902"/>
                </a:lnTo>
                <a:lnTo>
                  <a:pt x="314" y="897"/>
                </a:lnTo>
                <a:lnTo>
                  <a:pt x="317" y="891"/>
                </a:lnTo>
                <a:lnTo>
                  <a:pt x="317" y="886"/>
                </a:lnTo>
                <a:lnTo>
                  <a:pt x="317" y="886"/>
                </a:lnTo>
                <a:lnTo>
                  <a:pt x="315" y="875"/>
                </a:lnTo>
                <a:lnTo>
                  <a:pt x="312" y="860"/>
                </a:lnTo>
                <a:lnTo>
                  <a:pt x="312" y="860"/>
                </a:lnTo>
                <a:lnTo>
                  <a:pt x="308" y="841"/>
                </a:lnTo>
                <a:lnTo>
                  <a:pt x="306" y="827"/>
                </a:lnTo>
                <a:lnTo>
                  <a:pt x="306" y="827"/>
                </a:lnTo>
                <a:lnTo>
                  <a:pt x="302" y="789"/>
                </a:lnTo>
                <a:lnTo>
                  <a:pt x="298" y="747"/>
                </a:lnTo>
                <a:lnTo>
                  <a:pt x="298" y="747"/>
                </a:lnTo>
                <a:lnTo>
                  <a:pt x="298" y="722"/>
                </a:lnTo>
                <a:lnTo>
                  <a:pt x="298" y="679"/>
                </a:lnTo>
                <a:lnTo>
                  <a:pt x="301" y="619"/>
                </a:lnTo>
                <a:lnTo>
                  <a:pt x="301" y="605"/>
                </a:lnTo>
                <a:lnTo>
                  <a:pt x="312" y="605"/>
                </a:lnTo>
                <a:lnTo>
                  <a:pt x="320" y="569"/>
                </a:lnTo>
                <a:lnTo>
                  <a:pt x="320" y="569"/>
                </a:lnTo>
                <a:lnTo>
                  <a:pt x="325" y="592"/>
                </a:lnTo>
                <a:lnTo>
                  <a:pt x="335" y="647"/>
                </a:lnTo>
                <a:lnTo>
                  <a:pt x="341" y="677"/>
                </a:lnTo>
                <a:lnTo>
                  <a:pt x="345" y="707"/>
                </a:lnTo>
                <a:lnTo>
                  <a:pt x="347" y="731"/>
                </a:lnTo>
                <a:lnTo>
                  <a:pt x="347" y="741"/>
                </a:lnTo>
                <a:lnTo>
                  <a:pt x="347" y="747"/>
                </a:lnTo>
                <a:lnTo>
                  <a:pt x="347" y="747"/>
                </a:lnTo>
                <a:lnTo>
                  <a:pt x="343" y="784"/>
                </a:lnTo>
                <a:lnTo>
                  <a:pt x="340" y="838"/>
                </a:lnTo>
                <a:lnTo>
                  <a:pt x="336" y="912"/>
                </a:lnTo>
                <a:lnTo>
                  <a:pt x="336" y="912"/>
                </a:lnTo>
                <a:lnTo>
                  <a:pt x="335" y="922"/>
                </a:lnTo>
                <a:lnTo>
                  <a:pt x="335" y="924"/>
                </a:lnTo>
                <a:lnTo>
                  <a:pt x="336" y="925"/>
                </a:lnTo>
                <a:lnTo>
                  <a:pt x="336" y="925"/>
                </a:lnTo>
                <a:lnTo>
                  <a:pt x="343" y="928"/>
                </a:lnTo>
                <a:lnTo>
                  <a:pt x="343" y="928"/>
                </a:lnTo>
                <a:lnTo>
                  <a:pt x="343" y="928"/>
                </a:lnTo>
                <a:lnTo>
                  <a:pt x="342" y="930"/>
                </a:lnTo>
                <a:lnTo>
                  <a:pt x="342" y="934"/>
                </a:lnTo>
                <a:lnTo>
                  <a:pt x="345" y="941"/>
                </a:lnTo>
                <a:lnTo>
                  <a:pt x="345" y="941"/>
                </a:lnTo>
                <a:lnTo>
                  <a:pt x="347" y="951"/>
                </a:lnTo>
                <a:lnTo>
                  <a:pt x="351" y="957"/>
                </a:lnTo>
                <a:lnTo>
                  <a:pt x="353" y="962"/>
                </a:lnTo>
                <a:lnTo>
                  <a:pt x="358" y="966"/>
                </a:lnTo>
                <a:lnTo>
                  <a:pt x="358" y="966"/>
                </a:lnTo>
                <a:lnTo>
                  <a:pt x="362" y="973"/>
                </a:lnTo>
                <a:lnTo>
                  <a:pt x="364" y="979"/>
                </a:lnTo>
                <a:lnTo>
                  <a:pt x="366" y="981"/>
                </a:lnTo>
                <a:lnTo>
                  <a:pt x="369" y="982"/>
                </a:lnTo>
                <a:lnTo>
                  <a:pt x="372" y="985"/>
                </a:lnTo>
                <a:lnTo>
                  <a:pt x="377" y="985"/>
                </a:lnTo>
                <a:lnTo>
                  <a:pt x="377" y="985"/>
                </a:lnTo>
                <a:lnTo>
                  <a:pt x="391" y="987"/>
                </a:lnTo>
                <a:lnTo>
                  <a:pt x="404" y="987"/>
                </a:lnTo>
                <a:lnTo>
                  <a:pt x="410" y="986"/>
                </a:lnTo>
                <a:lnTo>
                  <a:pt x="416" y="985"/>
                </a:lnTo>
                <a:lnTo>
                  <a:pt x="421" y="983"/>
                </a:lnTo>
                <a:lnTo>
                  <a:pt x="423" y="980"/>
                </a:lnTo>
                <a:lnTo>
                  <a:pt x="423" y="980"/>
                </a:lnTo>
                <a:lnTo>
                  <a:pt x="425" y="975"/>
                </a:lnTo>
                <a:lnTo>
                  <a:pt x="423" y="970"/>
                </a:lnTo>
                <a:lnTo>
                  <a:pt x="419" y="958"/>
                </a:lnTo>
                <a:lnTo>
                  <a:pt x="414" y="946"/>
                </a:lnTo>
                <a:lnTo>
                  <a:pt x="411" y="940"/>
                </a:lnTo>
                <a:lnTo>
                  <a:pt x="410" y="936"/>
                </a:lnTo>
                <a:lnTo>
                  <a:pt x="410" y="936"/>
                </a:lnTo>
                <a:lnTo>
                  <a:pt x="408" y="924"/>
                </a:lnTo>
                <a:lnTo>
                  <a:pt x="406" y="920"/>
                </a:lnTo>
                <a:lnTo>
                  <a:pt x="406" y="919"/>
                </a:lnTo>
                <a:lnTo>
                  <a:pt x="408" y="919"/>
                </a:lnTo>
                <a:lnTo>
                  <a:pt x="408" y="919"/>
                </a:lnTo>
                <a:lnTo>
                  <a:pt x="410" y="919"/>
                </a:lnTo>
                <a:lnTo>
                  <a:pt x="413" y="919"/>
                </a:lnTo>
                <a:lnTo>
                  <a:pt x="413" y="917"/>
                </a:lnTo>
                <a:lnTo>
                  <a:pt x="413" y="917"/>
                </a:lnTo>
                <a:lnTo>
                  <a:pt x="411" y="900"/>
                </a:lnTo>
                <a:lnTo>
                  <a:pt x="411" y="885"/>
                </a:lnTo>
                <a:lnTo>
                  <a:pt x="413" y="868"/>
                </a:lnTo>
                <a:lnTo>
                  <a:pt x="413" y="868"/>
                </a:lnTo>
                <a:lnTo>
                  <a:pt x="419" y="828"/>
                </a:lnTo>
                <a:lnTo>
                  <a:pt x="422" y="810"/>
                </a:lnTo>
                <a:lnTo>
                  <a:pt x="423" y="796"/>
                </a:lnTo>
                <a:lnTo>
                  <a:pt x="423" y="796"/>
                </a:lnTo>
                <a:lnTo>
                  <a:pt x="422" y="760"/>
                </a:lnTo>
                <a:lnTo>
                  <a:pt x="420" y="693"/>
                </a:lnTo>
                <a:lnTo>
                  <a:pt x="415" y="600"/>
                </a:lnTo>
                <a:lnTo>
                  <a:pt x="415" y="600"/>
                </a:lnTo>
                <a:lnTo>
                  <a:pt x="420" y="597"/>
                </a:lnTo>
                <a:lnTo>
                  <a:pt x="432" y="592"/>
                </a:lnTo>
                <a:lnTo>
                  <a:pt x="445" y="585"/>
                </a:lnTo>
                <a:lnTo>
                  <a:pt x="451" y="580"/>
                </a:lnTo>
                <a:lnTo>
                  <a:pt x="456" y="575"/>
                </a:lnTo>
                <a:lnTo>
                  <a:pt x="456" y="575"/>
                </a:lnTo>
                <a:lnTo>
                  <a:pt x="468" y="560"/>
                </a:lnTo>
                <a:lnTo>
                  <a:pt x="471" y="554"/>
                </a:lnTo>
                <a:lnTo>
                  <a:pt x="473" y="545"/>
                </a:lnTo>
                <a:lnTo>
                  <a:pt x="473" y="545"/>
                </a:lnTo>
                <a:lnTo>
                  <a:pt x="473" y="533"/>
                </a:lnTo>
                <a:lnTo>
                  <a:pt x="474" y="520"/>
                </a:lnTo>
                <a:lnTo>
                  <a:pt x="473" y="507"/>
                </a:lnTo>
                <a:lnTo>
                  <a:pt x="472" y="503"/>
                </a:lnTo>
                <a:lnTo>
                  <a:pt x="470" y="498"/>
                </a:lnTo>
                <a:lnTo>
                  <a:pt x="470" y="498"/>
                </a:lnTo>
                <a:lnTo>
                  <a:pt x="445" y="473"/>
                </a:lnTo>
                <a:lnTo>
                  <a:pt x="426" y="454"/>
                </a:lnTo>
                <a:lnTo>
                  <a:pt x="426" y="454"/>
                </a:lnTo>
                <a:lnTo>
                  <a:pt x="431" y="447"/>
                </a:lnTo>
                <a:lnTo>
                  <a:pt x="433" y="439"/>
                </a:lnTo>
                <a:lnTo>
                  <a:pt x="434" y="432"/>
                </a:lnTo>
                <a:lnTo>
                  <a:pt x="434" y="432"/>
                </a:lnTo>
                <a:lnTo>
                  <a:pt x="434" y="421"/>
                </a:lnTo>
                <a:lnTo>
                  <a:pt x="432" y="414"/>
                </a:lnTo>
                <a:lnTo>
                  <a:pt x="430" y="405"/>
                </a:lnTo>
                <a:lnTo>
                  <a:pt x="430" y="405"/>
                </a:lnTo>
                <a:lnTo>
                  <a:pt x="415" y="375"/>
                </a:lnTo>
                <a:lnTo>
                  <a:pt x="415" y="375"/>
                </a:lnTo>
                <a:lnTo>
                  <a:pt x="416" y="376"/>
                </a:lnTo>
                <a:lnTo>
                  <a:pt x="420" y="376"/>
                </a:lnTo>
                <a:lnTo>
                  <a:pt x="425" y="376"/>
                </a:lnTo>
                <a:lnTo>
                  <a:pt x="432" y="373"/>
                </a:lnTo>
                <a:lnTo>
                  <a:pt x="432" y="373"/>
                </a:lnTo>
                <a:lnTo>
                  <a:pt x="436" y="369"/>
                </a:lnTo>
                <a:lnTo>
                  <a:pt x="438" y="365"/>
                </a:lnTo>
                <a:lnTo>
                  <a:pt x="440" y="361"/>
                </a:lnTo>
                <a:lnTo>
                  <a:pt x="443" y="355"/>
                </a:lnTo>
                <a:lnTo>
                  <a:pt x="445" y="341"/>
                </a:lnTo>
                <a:lnTo>
                  <a:pt x="445" y="327"/>
                </a:lnTo>
                <a:lnTo>
                  <a:pt x="445" y="327"/>
                </a:lnTo>
                <a:lnTo>
                  <a:pt x="444" y="317"/>
                </a:lnTo>
                <a:lnTo>
                  <a:pt x="442" y="308"/>
                </a:lnTo>
                <a:lnTo>
                  <a:pt x="436" y="287"/>
                </a:lnTo>
                <a:lnTo>
                  <a:pt x="430" y="267"/>
                </a:lnTo>
                <a:lnTo>
                  <a:pt x="427" y="259"/>
                </a:lnTo>
                <a:lnTo>
                  <a:pt x="426" y="253"/>
                </a:lnTo>
                <a:lnTo>
                  <a:pt x="426" y="253"/>
                </a:lnTo>
                <a:lnTo>
                  <a:pt x="427" y="228"/>
                </a:lnTo>
                <a:lnTo>
                  <a:pt x="426" y="209"/>
                </a:lnTo>
                <a:lnTo>
                  <a:pt x="426" y="209"/>
                </a:lnTo>
                <a:lnTo>
                  <a:pt x="425" y="198"/>
                </a:lnTo>
                <a:lnTo>
                  <a:pt x="420" y="186"/>
                </a:lnTo>
                <a:lnTo>
                  <a:pt x="415" y="175"/>
                </a:lnTo>
                <a:lnTo>
                  <a:pt x="410" y="168"/>
                </a:lnTo>
                <a:lnTo>
                  <a:pt x="410" y="168"/>
                </a:lnTo>
                <a:lnTo>
                  <a:pt x="404" y="164"/>
                </a:lnTo>
                <a:lnTo>
                  <a:pt x="396" y="160"/>
                </a:lnTo>
                <a:lnTo>
                  <a:pt x="386" y="157"/>
                </a:lnTo>
                <a:lnTo>
                  <a:pt x="377" y="143"/>
                </a:lnTo>
                <a:lnTo>
                  <a:pt x="391" y="146"/>
                </a:lnTo>
                <a:lnTo>
                  <a:pt x="386" y="135"/>
                </a:lnTo>
                <a:lnTo>
                  <a:pt x="399" y="137"/>
                </a:lnTo>
                <a:lnTo>
                  <a:pt x="399" y="137"/>
                </a:lnTo>
                <a:lnTo>
                  <a:pt x="392" y="130"/>
                </a:lnTo>
                <a:lnTo>
                  <a:pt x="380" y="115"/>
                </a:lnTo>
                <a:lnTo>
                  <a:pt x="380" y="115"/>
                </a:lnTo>
                <a:lnTo>
                  <a:pt x="377" y="110"/>
                </a:lnTo>
                <a:lnTo>
                  <a:pt x="375" y="104"/>
                </a:lnTo>
                <a:lnTo>
                  <a:pt x="370" y="87"/>
                </a:lnTo>
                <a:lnTo>
                  <a:pt x="364" y="58"/>
                </a:lnTo>
                <a:lnTo>
                  <a:pt x="364" y="58"/>
                </a:lnTo>
                <a:lnTo>
                  <a:pt x="360" y="49"/>
                </a:lnTo>
                <a:lnTo>
                  <a:pt x="355" y="40"/>
                </a:lnTo>
                <a:lnTo>
                  <a:pt x="349" y="29"/>
                </a:lnTo>
                <a:lnTo>
                  <a:pt x="338" y="17"/>
                </a:lnTo>
                <a:lnTo>
                  <a:pt x="338" y="17"/>
                </a:lnTo>
                <a:lnTo>
                  <a:pt x="334" y="11"/>
                </a:lnTo>
                <a:lnTo>
                  <a:pt x="328" y="7"/>
                </a:lnTo>
                <a:lnTo>
                  <a:pt x="324" y="5"/>
                </a:lnTo>
                <a:lnTo>
                  <a:pt x="319" y="4"/>
                </a:lnTo>
                <a:lnTo>
                  <a:pt x="313" y="2"/>
                </a:lnTo>
                <a:lnTo>
                  <a:pt x="312" y="4"/>
                </a:lnTo>
                <a:lnTo>
                  <a:pt x="312" y="4"/>
                </a:lnTo>
                <a:lnTo>
                  <a:pt x="309" y="2"/>
                </a:lnTo>
                <a:lnTo>
                  <a:pt x="306" y="1"/>
                </a:lnTo>
                <a:lnTo>
                  <a:pt x="302" y="0"/>
                </a:lnTo>
                <a:lnTo>
                  <a:pt x="296" y="1"/>
                </a:lnTo>
                <a:lnTo>
                  <a:pt x="290" y="2"/>
                </a:lnTo>
                <a:lnTo>
                  <a:pt x="281" y="6"/>
                </a:lnTo>
                <a:lnTo>
                  <a:pt x="273" y="11"/>
                </a:lnTo>
                <a:lnTo>
                  <a:pt x="273" y="11"/>
                </a:lnTo>
                <a:lnTo>
                  <a:pt x="266" y="18"/>
                </a:lnTo>
                <a:lnTo>
                  <a:pt x="259" y="24"/>
                </a:lnTo>
                <a:lnTo>
                  <a:pt x="255" y="32"/>
                </a:lnTo>
                <a:lnTo>
                  <a:pt x="251" y="38"/>
                </a:lnTo>
                <a:lnTo>
                  <a:pt x="247" y="50"/>
                </a:lnTo>
                <a:lnTo>
                  <a:pt x="246" y="61"/>
                </a:lnTo>
                <a:lnTo>
                  <a:pt x="246" y="61"/>
                </a:lnTo>
                <a:lnTo>
                  <a:pt x="244" y="73"/>
                </a:lnTo>
                <a:lnTo>
                  <a:pt x="244" y="85"/>
                </a:lnTo>
                <a:lnTo>
                  <a:pt x="242" y="100"/>
                </a:lnTo>
                <a:lnTo>
                  <a:pt x="242" y="100"/>
                </a:lnTo>
                <a:lnTo>
                  <a:pt x="240" y="113"/>
                </a:lnTo>
                <a:lnTo>
                  <a:pt x="236" y="125"/>
                </a:lnTo>
                <a:lnTo>
                  <a:pt x="232" y="137"/>
                </a:lnTo>
                <a:lnTo>
                  <a:pt x="232" y="137"/>
                </a:lnTo>
                <a:lnTo>
                  <a:pt x="227" y="146"/>
                </a:lnTo>
                <a:lnTo>
                  <a:pt x="223" y="152"/>
                </a:lnTo>
                <a:lnTo>
                  <a:pt x="218" y="157"/>
                </a:lnTo>
                <a:lnTo>
                  <a:pt x="229" y="154"/>
                </a:lnTo>
                <a:lnTo>
                  <a:pt x="240" y="154"/>
                </a:lnTo>
                <a:lnTo>
                  <a:pt x="240" y="159"/>
                </a:lnTo>
                <a:lnTo>
                  <a:pt x="240" y="159"/>
                </a:lnTo>
                <a:lnTo>
                  <a:pt x="235" y="160"/>
                </a:lnTo>
                <a:lnTo>
                  <a:pt x="223" y="165"/>
                </a:lnTo>
                <a:lnTo>
                  <a:pt x="216" y="170"/>
                </a:lnTo>
                <a:lnTo>
                  <a:pt x="207" y="175"/>
                </a:lnTo>
                <a:lnTo>
                  <a:pt x="199" y="181"/>
                </a:lnTo>
                <a:lnTo>
                  <a:pt x="191" y="189"/>
                </a:lnTo>
                <a:lnTo>
                  <a:pt x="191" y="189"/>
                </a:lnTo>
                <a:lnTo>
                  <a:pt x="174" y="210"/>
                </a:lnTo>
                <a:lnTo>
                  <a:pt x="155" y="236"/>
                </a:lnTo>
                <a:lnTo>
                  <a:pt x="137" y="257"/>
                </a:lnTo>
                <a:lnTo>
                  <a:pt x="130" y="266"/>
                </a:lnTo>
                <a:lnTo>
                  <a:pt x="122" y="271"/>
                </a:lnTo>
                <a:lnTo>
                  <a:pt x="122" y="271"/>
                </a:lnTo>
                <a:lnTo>
                  <a:pt x="96" y="290"/>
                </a:lnTo>
                <a:lnTo>
                  <a:pt x="76" y="304"/>
                </a:lnTo>
                <a:lnTo>
                  <a:pt x="76" y="304"/>
                </a:lnTo>
                <a:lnTo>
                  <a:pt x="71" y="310"/>
                </a:lnTo>
                <a:lnTo>
                  <a:pt x="65" y="318"/>
                </a:lnTo>
                <a:lnTo>
                  <a:pt x="65" y="318"/>
                </a:lnTo>
                <a:lnTo>
                  <a:pt x="57" y="328"/>
                </a:lnTo>
                <a:lnTo>
                  <a:pt x="52" y="331"/>
                </a:lnTo>
                <a:lnTo>
                  <a:pt x="52" y="331"/>
                </a:lnTo>
                <a:lnTo>
                  <a:pt x="43" y="330"/>
                </a:lnTo>
                <a:lnTo>
                  <a:pt x="36" y="329"/>
                </a:lnTo>
                <a:lnTo>
                  <a:pt x="28" y="331"/>
                </a:lnTo>
                <a:lnTo>
                  <a:pt x="28" y="331"/>
                </a:lnTo>
                <a:lnTo>
                  <a:pt x="14" y="336"/>
                </a:lnTo>
                <a:lnTo>
                  <a:pt x="11" y="339"/>
                </a:lnTo>
                <a:lnTo>
                  <a:pt x="8" y="342"/>
                </a:lnTo>
                <a:lnTo>
                  <a:pt x="8" y="342"/>
                </a:lnTo>
                <a:lnTo>
                  <a:pt x="3" y="348"/>
                </a:lnTo>
                <a:lnTo>
                  <a:pt x="2" y="356"/>
                </a:lnTo>
                <a:lnTo>
                  <a:pt x="2" y="356"/>
                </a:lnTo>
                <a:lnTo>
                  <a:pt x="1" y="365"/>
                </a:lnTo>
                <a:lnTo>
                  <a:pt x="1" y="368"/>
                </a:lnTo>
                <a:lnTo>
                  <a:pt x="2" y="370"/>
                </a:lnTo>
                <a:lnTo>
                  <a:pt x="2" y="370"/>
                </a:lnTo>
                <a:lnTo>
                  <a:pt x="6" y="373"/>
                </a:lnTo>
                <a:lnTo>
                  <a:pt x="11" y="375"/>
                </a:lnTo>
                <a:lnTo>
                  <a:pt x="17" y="378"/>
                </a:lnTo>
                <a:lnTo>
                  <a:pt x="28" y="378"/>
                </a:lnTo>
                <a:lnTo>
                  <a:pt x="28" y="378"/>
                </a:lnTo>
                <a:lnTo>
                  <a:pt x="13" y="387"/>
                </a:lnTo>
                <a:lnTo>
                  <a:pt x="3" y="396"/>
                </a:lnTo>
                <a:lnTo>
                  <a:pt x="1" y="398"/>
                </a:lnTo>
                <a:lnTo>
                  <a:pt x="0" y="399"/>
                </a:lnTo>
                <a:lnTo>
                  <a:pt x="0" y="399"/>
                </a:lnTo>
                <a:lnTo>
                  <a:pt x="2" y="402"/>
                </a:lnTo>
                <a:lnTo>
                  <a:pt x="4" y="402"/>
                </a:lnTo>
                <a:lnTo>
                  <a:pt x="8" y="402"/>
                </a:lnTo>
                <a:lnTo>
                  <a:pt x="11" y="399"/>
                </a:lnTo>
                <a:lnTo>
                  <a:pt x="11" y="399"/>
                </a:lnTo>
                <a:lnTo>
                  <a:pt x="21" y="393"/>
                </a:lnTo>
                <a:lnTo>
                  <a:pt x="30" y="389"/>
                </a:lnTo>
                <a:lnTo>
                  <a:pt x="30" y="389"/>
                </a:lnTo>
                <a:lnTo>
                  <a:pt x="35" y="389"/>
                </a:lnTo>
                <a:lnTo>
                  <a:pt x="49" y="386"/>
                </a:lnTo>
                <a:lnTo>
                  <a:pt x="49" y="386"/>
                </a:lnTo>
                <a:lnTo>
                  <a:pt x="59" y="384"/>
                </a:lnTo>
                <a:lnTo>
                  <a:pt x="62" y="382"/>
                </a:lnTo>
                <a:lnTo>
                  <a:pt x="63" y="381"/>
                </a:lnTo>
                <a:lnTo>
                  <a:pt x="63" y="381"/>
                </a:lnTo>
                <a:lnTo>
                  <a:pt x="71" y="378"/>
                </a:lnTo>
                <a:lnTo>
                  <a:pt x="89" y="373"/>
                </a:lnTo>
                <a:lnTo>
                  <a:pt x="115" y="367"/>
                </a:lnTo>
                <a:lnTo>
                  <a:pt x="131" y="386"/>
                </a:lnTo>
                <a:lnTo>
                  <a:pt x="137" y="395"/>
                </a:lnTo>
                <a:lnTo>
                  <a:pt x="137" y="395"/>
                </a:lnTo>
                <a:lnTo>
                  <a:pt x="117" y="391"/>
                </a:lnTo>
                <a:lnTo>
                  <a:pt x="105" y="389"/>
                </a:lnTo>
                <a:lnTo>
                  <a:pt x="100" y="389"/>
                </a:lnTo>
                <a:lnTo>
                  <a:pt x="98" y="389"/>
                </a:lnTo>
                <a:lnTo>
                  <a:pt x="98" y="389"/>
                </a:lnTo>
                <a:lnTo>
                  <a:pt x="87" y="410"/>
                </a:lnTo>
                <a:lnTo>
                  <a:pt x="87" y="410"/>
                </a:lnTo>
                <a:lnTo>
                  <a:pt x="88" y="437"/>
                </a:lnTo>
                <a:lnTo>
                  <a:pt x="88" y="456"/>
                </a:lnTo>
                <a:lnTo>
                  <a:pt x="88" y="463"/>
                </a:lnTo>
                <a:lnTo>
                  <a:pt x="87" y="465"/>
                </a:lnTo>
                <a:lnTo>
                  <a:pt x="87" y="465"/>
                </a:lnTo>
                <a:lnTo>
                  <a:pt x="80" y="469"/>
                </a:lnTo>
                <a:lnTo>
                  <a:pt x="75" y="471"/>
                </a:lnTo>
                <a:lnTo>
                  <a:pt x="71" y="476"/>
                </a:lnTo>
                <a:lnTo>
                  <a:pt x="71" y="476"/>
                </a:lnTo>
                <a:lnTo>
                  <a:pt x="64" y="484"/>
                </a:lnTo>
                <a:lnTo>
                  <a:pt x="63" y="488"/>
                </a:lnTo>
                <a:lnTo>
                  <a:pt x="63" y="493"/>
                </a:lnTo>
                <a:lnTo>
                  <a:pt x="63" y="493"/>
                </a:lnTo>
                <a:lnTo>
                  <a:pt x="63" y="499"/>
                </a:lnTo>
                <a:lnTo>
                  <a:pt x="63" y="504"/>
                </a:lnTo>
                <a:lnTo>
                  <a:pt x="62" y="507"/>
                </a:lnTo>
                <a:lnTo>
                  <a:pt x="63" y="509"/>
                </a:lnTo>
                <a:lnTo>
                  <a:pt x="63" y="509"/>
                </a:lnTo>
                <a:lnTo>
                  <a:pt x="60" y="510"/>
                </a:lnTo>
                <a:lnTo>
                  <a:pt x="58" y="512"/>
                </a:lnTo>
                <a:lnTo>
                  <a:pt x="57" y="515"/>
                </a:lnTo>
                <a:lnTo>
                  <a:pt x="57" y="515"/>
                </a:lnTo>
                <a:lnTo>
                  <a:pt x="57" y="522"/>
                </a:lnTo>
                <a:lnTo>
                  <a:pt x="54" y="531"/>
                </a:lnTo>
                <a:lnTo>
                  <a:pt x="54" y="531"/>
                </a:lnTo>
                <a:lnTo>
                  <a:pt x="45" y="612"/>
                </a:lnTo>
                <a:lnTo>
                  <a:pt x="35" y="687"/>
                </a:lnTo>
                <a:lnTo>
                  <a:pt x="2" y="692"/>
                </a:lnTo>
                <a:lnTo>
                  <a:pt x="2" y="692"/>
                </a:lnTo>
                <a:lnTo>
                  <a:pt x="1" y="702"/>
                </a:lnTo>
                <a:lnTo>
                  <a:pt x="1" y="710"/>
                </a:lnTo>
                <a:lnTo>
                  <a:pt x="2" y="718"/>
                </a:lnTo>
                <a:lnTo>
                  <a:pt x="2" y="718"/>
                </a:lnTo>
                <a:lnTo>
                  <a:pt x="4" y="722"/>
                </a:lnTo>
                <a:lnTo>
                  <a:pt x="8" y="727"/>
                </a:lnTo>
                <a:lnTo>
                  <a:pt x="12" y="730"/>
                </a:lnTo>
                <a:lnTo>
                  <a:pt x="17" y="731"/>
                </a:lnTo>
                <a:lnTo>
                  <a:pt x="17" y="731"/>
                </a:lnTo>
                <a:lnTo>
                  <a:pt x="29" y="733"/>
                </a:lnTo>
                <a:lnTo>
                  <a:pt x="35" y="736"/>
                </a:lnTo>
                <a:lnTo>
                  <a:pt x="41" y="739"/>
                </a:lnTo>
                <a:lnTo>
                  <a:pt x="41" y="739"/>
                </a:lnTo>
                <a:lnTo>
                  <a:pt x="35" y="754"/>
                </a:lnTo>
                <a:lnTo>
                  <a:pt x="34" y="765"/>
                </a:lnTo>
                <a:lnTo>
                  <a:pt x="34" y="767"/>
                </a:lnTo>
                <a:lnTo>
                  <a:pt x="34" y="769"/>
                </a:lnTo>
                <a:lnTo>
                  <a:pt x="35" y="769"/>
                </a:lnTo>
                <a:lnTo>
                  <a:pt x="35" y="769"/>
                </a:lnTo>
                <a:lnTo>
                  <a:pt x="38" y="769"/>
                </a:lnTo>
                <a:lnTo>
                  <a:pt x="41" y="765"/>
                </a:lnTo>
                <a:lnTo>
                  <a:pt x="47" y="758"/>
                </a:lnTo>
                <a:lnTo>
                  <a:pt x="51" y="752"/>
                </a:lnTo>
                <a:lnTo>
                  <a:pt x="52" y="750"/>
                </a:lnTo>
                <a:lnTo>
                  <a:pt x="52" y="753"/>
                </a:lnTo>
                <a:lnTo>
                  <a:pt x="52" y="753"/>
                </a:lnTo>
                <a:lnTo>
                  <a:pt x="49" y="786"/>
                </a:lnTo>
                <a:lnTo>
                  <a:pt x="47" y="813"/>
                </a:lnTo>
                <a:lnTo>
                  <a:pt x="47" y="846"/>
                </a:lnTo>
                <a:lnTo>
                  <a:pt x="47" y="878"/>
                </a:lnTo>
                <a:lnTo>
                  <a:pt x="49" y="906"/>
                </a:lnTo>
                <a:lnTo>
                  <a:pt x="52" y="917"/>
                </a:lnTo>
                <a:lnTo>
                  <a:pt x="54" y="925"/>
                </a:lnTo>
                <a:lnTo>
                  <a:pt x="58" y="931"/>
                </a:lnTo>
                <a:lnTo>
                  <a:pt x="60" y="932"/>
                </a:lnTo>
                <a:lnTo>
                  <a:pt x="63" y="934"/>
                </a:lnTo>
                <a:lnTo>
                  <a:pt x="63" y="934"/>
                </a:lnTo>
                <a:lnTo>
                  <a:pt x="68" y="932"/>
                </a:lnTo>
                <a:lnTo>
                  <a:pt x="72" y="929"/>
                </a:lnTo>
                <a:lnTo>
                  <a:pt x="76" y="924"/>
                </a:lnTo>
                <a:lnTo>
                  <a:pt x="81" y="918"/>
                </a:lnTo>
                <a:lnTo>
                  <a:pt x="89" y="902"/>
                </a:lnTo>
                <a:lnTo>
                  <a:pt x="97" y="884"/>
                </a:lnTo>
                <a:lnTo>
                  <a:pt x="103" y="866"/>
                </a:lnTo>
                <a:lnTo>
                  <a:pt x="108" y="850"/>
                </a:lnTo>
                <a:lnTo>
                  <a:pt x="111" y="835"/>
                </a:lnTo>
                <a:lnTo>
                  <a:pt x="120" y="835"/>
                </a:lnTo>
                <a:lnTo>
                  <a:pt x="120" y="835"/>
                </a:lnTo>
                <a:lnTo>
                  <a:pt x="117" y="877"/>
                </a:lnTo>
                <a:lnTo>
                  <a:pt x="115" y="920"/>
                </a:lnTo>
                <a:lnTo>
                  <a:pt x="114" y="969"/>
                </a:lnTo>
                <a:lnTo>
                  <a:pt x="114" y="994"/>
                </a:lnTo>
                <a:lnTo>
                  <a:pt x="115" y="1019"/>
                </a:lnTo>
                <a:lnTo>
                  <a:pt x="116" y="1042"/>
                </a:lnTo>
                <a:lnTo>
                  <a:pt x="120" y="1062"/>
                </a:lnTo>
                <a:lnTo>
                  <a:pt x="123" y="1079"/>
                </a:lnTo>
                <a:lnTo>
                  <a:pt x="126" y="1087"/>
                </a:lnTo>
                <a:lnTo>
                  <a:pt x="130" y="1093"/>
                </a:lnTo>
                <a:lnTo>
                  <a:pt x="132" y="1099"/>
                </a:lnTo>
                <a:lnTo>
                  <a:pt x="136" y="1102"/>
                </a:lnTo>
                <a:lnTo>
                  <a:pt x="140" y="1105"/>
                </a:lnTo>
                <a:lnTo>
                  <a:pt x="144" y="1106"/>
                </a:lnTo>
                <a:lnTo>
                  <a:pt x="144" y="1106"/>
                </a:lnTo>
                <a:lnTo>
                  <a:pt x="149" y="1105"/>
                </a:lnTo>
                <a:lnTo>
                  <a:pt x="154" y="1105"/>
                </a:lnTo>
                <a:lnTo>
                  <a:pt x="157" y="1102"/>
                </a:lnTo>
                <a:lnTo>
                  <a:pt x="162" y="1100"/>
                </a:lnTo>
                <a:lnTo>
                  <a:pt x="170" y="1094"/>
                </a:lnTo>
                <a:lnTo>
                  <a:pt x="177" y="1084"/>
                </a:lnTo>
                <a:lnTo>
                  <a:pt x="183" y="1073"/>
                </a:lnTo>
                <a:lnTo>
                  <a:pt x="188" y="1061"/>
                </a:lnTo>
                <a:lnTo>
                  <a:pt x="194" y="1047"/>
                </a:lnTo>
                <a:lnTo>
                  <a:pt x="198" y="1032"/>
                </a:lnTo>
                <a:lnTo>
                  <a:pt x="206" y="1002"/>
                </a:lnTo>
                <a:lnTo>
                  <a:pt x="211" y="971"/>
                </a:lnTo>
                <a:lnTo>
                  <a:pt x="218" y="925"/>
                </a:lnTo>
                <a:lnTo>
                  <a:pt x="218" y="925"/>
                </a:lnTo>
                <a:close/>
                <a:moveTo>
                  <a:pt x="133" y="367"/>
                </a:moveTo>
                <a:lnTo>
                  <a:pt x="164" y="370"/>
                </a:lnTo>
                <a:lnTo>
                  <a:pt x="164" y="397"/>
                </a:lnTo>
                <a:lnTo>
                  <a:pt x="153" y="395"/>
                </a:lnTo>
                <a:lnTo>
                  <a:pt x="133" y="367"/>
                </a:lnTo>
                <a:close/>
                <a:moveTo>
                  <a:pt x="194" y="886"/>
                </a:moveTo>
                <a:lnTo>
                  <a:pt x="194" y="886"/>
                </a:lnTo>
                <a:lnTo>
                  <a:pt x="194" y="895"/>
                </a:lnTo>
                <a:lnTo>
                  <a:pt x="193" y="915"/>
                </a:lnTo>
                <a:lnTo>
                  <a:pt x="188" y="943"/>
                </a:lnTo>
                <a:lnTo>
                  <a:pt x="184" y="959"/>
                </a:lnTo>
                <a:lnTo>
                  <a:pt x="181" y="974"/>
                </a:lnTo>
                <a:lnTo>
                  <a:pt x="181" y="974"/>
                </a:lnTo>
                <a:lnTo>
                  <a:pt x="172" y="1002"/>
                </a:lnTo>
                <a:lnTo>
                  <a:pt x="167" y="1022"/>
                </a:lnTo>
                <a:lnTo>
                  <a:pt x="164" y="1041"/>
                </a:lnTo>
                <a:lnTo>
                  <a:pt x="164" y="1041"/>
                </a:lnTo>
                <a:lnTo>
                  <a:pt x="166" y="970"/>
                </a:lnTo>
                <a:lnTo>
                  <a:pt x="167" y="920"/>
                </a:lnTo>
                <a:lnTo>
                  <a:pt x="170" y="895"/>
                </a:lnTo>
                <a:lnTo>
                  <a:pt x="170" y="895"/>
                </a:lnTo>
                <a:lnTo>
                  <a:pt x="170" y="891"/>
                </a:lnTo>
                <a:lnTo>
                  <a:pt x="170" y="889"/>
                </a:lnTo>
                <a:lnTo>
                  <a:pt x="170" y="886"/>
                </a:lnTo>
                <a:lnTo>
                  <a:pt x="194" y="886"/>
                </a:lnTo>
                <a:close/>
                <a:moveTo>
                  <a:pt x="153" y="908"/>
                </a:moveTo>
                <a:lnTo>
                  <a:pt x="153" y="908"/>
                </a:lnTo>
                <a:lnTo>
                  <a:pt x="159" y="1013"/>
                </a:lnTo>
                <a:lnTo>
                  <a:pt x="159" y="1013"/>
                </a:lnTo>
                <a:lnTo>
                  <a:pt x="156" y="1042"/>
                </a:lnTo>
                <a:lnTo>
                  <a:pt x="155" y="1059"/>
                </a:lnTo>
                <a:lnTo>
                  <a:pt x="153" y="1067"/>
                </a:lnTo>
                <a:lnTo>
                  <a:pt x="153" y="1067"/>
                </a:lnTo>
                <a:lnTo>
                  <a:pt x="153" y="1068"/>
                </a:lnTo>
                <a:lnTo>
                  <a:pt x="153" y="1068"/>
                </a:lnTo>
                <a:lnTo>
                  <a:pt x="151" y="1064"/>
                </a:lnTo>
                <a:lnTo>
                  <a:pt x="150" y="1059"/>
                </a:lnTo>
                <a:lnTo>
                  <a:pt x="148" y="1051"/>
                </a:lnTo>
                <a:lnTo>
                  <a:pt x="148" y="1051"/>
                </a:lnTo>
                <a:lnTo>
                  <a:pt x="145" y="1042"/>
                </a:lnTo>
                <a:lnTo>
                  <a:pt x="144" y="1028"/>
                </a:lnTo>
                <a:lnTo>
                  <a:pt x="144" y="994"/>
                </a:lnTo>
                <a:lnTo>
                  <a:pt x="144" y="949"/>
                </a:lnTo>
                <a:lnTo>
                  <a:pt x="153" y="908"/>
                </a:lnTo>
                <a:close/>
                <a:moveTo>
                  <a:pt x="60" y="835"/>
                </a:moveTo>
                <a:lnTo>
                  <a:pt x="60" y="835"/>
                </a:lnTo>
                <a:lnTo>
                  <a:pt x="64" y="846"/>
                </a:lnTo>
                <a:lnTo>
                  <a:pt x="69" y="856"/>
                </a:lnTo>
                <a:lnTo>
                  <a:pt x="71" y="860"/>
                </a:lnTo>
                <a:lnTo>
                  <a:pt x="74" y="862"/>
                </a:lnTo>
                <a:lnTo>
                  <a:pt x="74" y="862"/>
                </a:lnTo>
                <a:lnTo>
                  <a:pt x="83" y="867"/>
                </a:lnTo>
                <a:lnTo>
                  <a:pt x="85" y="868"/>
                </a:lnTo>
                <a:lnTo>
                  <a:pt x="86" y="871"/>
                </a:lnTo>
                <a:lnTo>
                  <a:pt x="86" y="873"/>
                </a:lnTo>
                <a:lnTo>
                  <a:pt x="85" y="875"/>
                </a:lnTo>
                <a:lnTo>
                  <a:pt x="85" y="875"/>
                </a:lnTo>
                <a:lnTo>
                  <a:pt x="81" y="885"/>
                </a:lnTo>
                <a:lnTo>
                  <a:pt x="77" y="897"/>
                </a:lnTo>
                <a:lnTo>
                  <a:pt x="75" y="901"/>
                </a:lnTo>
                <a:lnTo>
                  <a:pt x="72" y="905"/>
                </a:lnTo>
                <a:lnTo>
                  <a:pt x="71" y="907"/>
                </a:lnTo>
                <a:lnTo>
                  <a:pt x="68" y="906"/>
                </a:lnTo>
                <a:lnTo>
                  <a:pt x="68" y="906"/>
                </a:lnTo>
                <a:lnTo>
                  <a:pt x="65" y="905"/>
                </a:lnTo>
                <a:lnTo>
                  <a:pt x="64" y="905"/>
                </a:lnTo>
                <a:lnTo>
                  <a:pt x="62" y="905"/>
                </a:lnTo>
                <a:lnTo>
                  <a:pt x="60" y="903"/>
                </a:lnTo>
                <a:lnTo>
                  <a:pt x="60" y="902"/>
                </a:lnTo>
                <a:lnTo>
                  <a:pt x="60" y="895"/>
                </a:lnTo>
                <a:lnTo>
                  <a:pt x="60" y="835"/>
                </a:lnTo>
                <a:close/>
                <a:moveTo>
                  <a:pt x="188" y="685"/>
                </a:moveTo>
                <a:lnTo>
                  <a:pt x="188" y="685"/>
                </a:lnTo>
                <a:lnTo>
                  <a:pt x="190" y="681"/>
                </a:lnTo>
                <a:lnTo>
                  <a:pt x="189" y="684"/>
                </a:lnTo>
                <a:lnTo>
                  <a:pt x="188" y="685"/>
                </a:lnTo>
                <a:close/>
                <a:moveTo>
                  <a:pt x="205" y="728"/>
                </a:moveTo>
                <a:lnTo>
                  <a:pt x="205" y="728"/>
                </a:lnTo>
                <a:lnTo>
                  <a:pt x="199" y="821"/>
                </a:lnTo>
                <a:lnTo>
                  <a:pt x="170" y="827"/>
                </a:lnTo>
                <a:lnTo>
                  <a:pt x="170" y="827"/>
                </a:lnTo>
                <a:lnTo>
                  <a:pt x="168" y="823"/>
                </a:lnTo>
                <a:lnTo>
                  <a:pt x="166" y="813"/>
                </a:lnTo>
                <a:lnTo>
                  <a:pt x="166" y="813"/>
                </a:lnTo>
                <a:lnTo>
                  <a:pt x="166" y="810"/>
                </a:lnTo>
                <a:lnTo>
                  <a:pt x="165" y="809"/>
                </a:lnTo>
                <a:lnTo>
                  <a:pt x="165" y="809"/>
                </a:lnTo>
                <a:lnTo>
                  <a:pt x="164" y="809"/>
                </a:lnTo>
                <a:lnTo>
                  <a:pt x="161" y="813"/>
                </a:lnTo>
                <a:lnTo>
                  <a:pt x="161" y="813"/>
                </a:lnTo>
                <a:lnTo>
                  <a:pt x="161" y="788"/>
                </a:lnTo>
                <a:lnTo>
                  <a:pt x="162" y="766"/>
                </a:lnTo>
                <a:lnTo>
                  <a:pt x="164" y="747"/>
                </a:lnTo>
                <a:lnTo>
                  <a:pt x="164" y="747"/>
                </a:lnTo>
                <a:lnTo>
                  <a:pt x="166" y="735"/>
                </a:lnTo>
                <a:lnTo>
                  <a:pt x="170" y="726"/>
                </a:lnTo>
                <a:lnTo>
                  <a:pt x="183" y="698"/>
                </a:lnTo>
                <a:lnTo>
                  <a:pt x="183" y="698"/>
                </a:lnTo>
                <a:lnTo>
                  <a:pt x="189" y="684"/>
                </a:lnTo>
                <a:lnTo>
                  <a:pt x="189" y="684"/>
                </a:lnTo>
                <a:lnTo>
                  <a:pt x="193" y="684"/>
                </a:lnTo>
                <a:lnTo>
                  <a:pt x="196" y="685"/>
                </a:lnTo>
                <a:lnTo>
                  <a:pt x="199" y="688"/>
                </a:lnTo>
                <a:lnTo>
                  <a:pt x="201" y="693"/>
                </a:lnTo>
                <a:lnTo>
                  <a:pt x="204" y="701"/>
                </a:lnTo>
                <a:lnTo>
                  <a:pt x="205" y="708"/>
                </a:lnTo>
                <a:lnTo>
                  <a:pt x="205" y="718"/>
                </a:lnTo>
                <a:lnTo>
                  <a:pt x="205" y="728"/>
                </a:lnTo>
                <a:lnTo>
                  <a:pt x="205" y="728"/>
                </a:lnTo>
                <a:close/>
                <a:moveTo>
                  <a:pt x="60" y="526"/>
                </a:moveTo>
                <a:lnTo>
                  <a:pt x="82" y="539"/>
                </a:lnTo>
                <a:lnTo>
                  <a:pt x="79" y="561"/>
                </a:lnTo>
                <a:lnTo>
                  <a:pt x="79" y="561"/>
                </a:lnTo>
                <a:lnTo>
                  <a:pt x="69" y="601"/>
                </a:lnTo>
                <a:lnTo>
                  <a:pt x="63" y="629"/>
                </a:lnTo>
                <a:lnTo>
                  <a:pt x="60" y="643"/>
                </a:lnTo>
                <a:lnTo>
                  <a:pt x="60" y="643"/>
                </a:lnTo>
                <a:lnTo>
                  <a:pt x="59" y="650"/>
                </a:lnTo>
                <a:lnTo>
                  <a:pt x="54" y="660"/>
                </a:lnTo>
                <a:lnTo>
                  <a:pt x="49" y="676"/>
                </a:lnTo>
                <a:lnTo>
                  <a:pt x="60" y="52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CB14B2AB-041A-40BB-86F5-5CC9F58B18C9}"/>
              </a:ext>
            </a:extLst>
          </p:cNvPr>
          <p:cNvSpPr>
            <a:spLocks noEditPoints="1"/>
          </p:cNvSpPr>
          <p:nvPr/>
        </p:nvSpPr>
        <p:spPr bwMode="auto">
          <a:xfrm>
            <a:off x="6208227" y="2744405"/>
            <a:ext cx="1200962" cy="1654523"/>
          </a:xfrm>
          <a:custGeom>
            <a:avLst/>
            <a:gdLst>
              <a:gd name="T0" fmla="*/ 773 w 985"/>
              <a:gd name="T1" fmla="*/ 141 h 1357"/>
              <a:gd name="T2" fmla="*/ 711 w 985"/>
              <a:gd name="T3" fmla="*/ 22 h 1357"/>
              <a:gd name="T4" fmla="*/ 575 w 985"/>
              <a:gd name="T5" fmla="*/ 47 h 1357"/>
              <a:gd name="T6" fmla="*/ 531 w 985"/>
              <a:gd name="T7" fmla="*/ 132 h 1357"/>
              <a:gd name="T8" fmla="*/ 586 w 985"/>
              <a:gd name="T9" fmla="*/ 213 h 1357"/>
              <a:gd name="T10" fmla="*/ 509 w 985"/>
              <a:gd name="T11" fmla="*/ 283 h 1357"/>
              <a:gd name="T12" fmla="*/ 181 w 985"/>
              <a:gd name="T13" fmla="*/ 444 h 1357"/>
              <a:gd name="T14" fmla="*/ 70 w 985"/>
              <a:gd name="T15" fmla="*/ 521 h 1357"/>
              <a:gd name="T16" fmla="*/ 112 w 985"/>
              <a:gd name="T17" fmla="*/ 830 h 1357"/>
              <a:gd name="T18" fmla="*/ 0 w 985"/>
              <a:gd name="T19" fmla="*/ 1128 h 1357"/>
              <a:gd name="T20" fmla="*/ 112 w 985"/>
              <a:gd name="T21" fmla="*/ 1357 h 1357"/>
              <a:gd name="T22" fmla="*/ 265 w 985"/>
              <a:gd name="T23" fmla="*/ 1168 h 1357"/>
              <a:gd name="T24" fmla="*/ 296 w 985"/>
              <a:gd name="T25" fmla="*/ 1073 h 1357"/>
              <a:gd name="T26" fmla="*/ 311 w 985"/>
              <a:gd name="T27" fmla="*/ 977 h 1357"/>
              <a:gd name="T28" fmla="*/ 372 w 985"/>
              <a:gd name="T29" fmla="*/ 1097 h 1357"/>
              <a:gd name="T30" fmla="*/ 502 w 985"/>
              <a:gd name="T31" fmla="*/ 1187 h 1357"/>
              <a:gd name="T32" fmla="*/ 610 w 985"/>
              <a:gd name="T33" fmla="*/ 1256 h 1357"/>
              <a:gd name="T34" fmla="*/ 590 w 985"/>
              <a:gd name="T35" fmla="*/ 1332 h 1357"/>
              <a:gd name="T36" fmla="*/ 711 w 985"/>
              <a:gd name="T37" fmla="*/ 1269 h 1357"/>
              <a:gd name="T38" fmla="*/ 716 w 985"/>
              <a:gd name="T39" fmla="*/ 998 h 1357"/>
              <a:gd name="T40" fmla="*/ 825 w 985"/>
              <a:gd name="T41" fmla="*/ 1058 h 1357"/>
              <a:gd name="T42" fmla="*/ 891 w 985"/>
              <a:gd name="T43" fmla="*/ 1259 h 1357"/>
              <a:gd name="T44" fmla="*/ 966 w 985"/>
              <a:gd name="T45" fmla="*/ 1209 h 1357"/>
              <a:gd name="T46" fmla="*/ 983 w 985"/>
              <a:gd name="T47" fmla="*/ 1085 h 1357"/>
              <a:gd name="T48" fmla="*/ 875 w 985"/>
              <a:gd name="T49" fmla="*/ 915 h 1357"/>
              <a:gd name="T50" fmla="*/ 853 w 985"/>
              <a:gd name="T51" fmla="*/ 508 h 1357"/>
              <a:gd name="T52" fmla="*/ 828 w 985"/>
              <a:gd name="T53" fmla="*/ 215 h 1357"/>
              <a:gd name="T54" fmla="*/ 558 w 985"/>
              <a:gd name="T55" fmla="*/ 457 h 1357"/>
              <a:gd name="T56" fmla="*/ 475 w 985"/>
              <a:gd name="T57" fmla="*/ 505 h 1357"/>
              <a:gd name="T58" fmla="*/ 384 w 985"/>
              <a:gd name="T59" fmla="*/ 521 h 1357"/>
              <a:gd name="T60" fmla="*/ 259 w 985"/>
              <a:gd name="T61" fmla="*/ 502 h 1357"/>
              <a:gd name="T62" fmla="*/ 483 w 985"/>
              <a:gd name="T63" fmla="*/ 547 h 1357"/>
              <a:gd name="T64" fmla="*/ 518 w 985"/>
              <a:gd name="T65" fmla="*/ 576 h 1357"/>
              <a:gd name="T66" fmla="*/ 531 w 985"/>
              <a:gd name="T67" fmla="*/ 618 h 1357"/>
              <a:gd name="T68" fmla="*/ 480 w 985"/>
              <a:gd name="T69" fmla="*/ 704 h 1357"/>
              <a:gd name="T70" fmla="*/ 469 w 985"/>
              <a:gd name="T71" fmla="*/ 797 h 1357"/>
              <a:gd name="T72" fmla="*/ 360 w 985"/>
              <a:gd name="T73" fmla="*/ 1017 h 1357"/>
              <a:gd name="T74" fmla="*/ 292 w 985"/>
              <a:gd name="T75" fmla="*/ 808 h 1357"/>
              <a:gd name="T76" fmla="*/ 392 w 985"/>
              <a:gd name="T77" fmla="*/ 651 h 1357"/>
              <a:gd name="T78" fmla="*/ 390 w 985"/>
              <a:gd name="T79" fmla="*/ 596 h 1357"/>
              <a:gd name="T80" fmla="*/ 345 w 985"/>
              <a:gd name="T81" fmla="*/ 567 h 1357"/>
              <a:gd name="T82" fmla="*/ 483 w 985"/>
              <a:gd name="T83" fmla="*/ 546 h 1357"/>
              <a:gd name="T84" fmla="*/ 242 w 985"/>
              <a:gd name="T85" fmla="*/ 510 h 1357"/>
              <a:gd name="T86" fmla="*/ 204 w 985"/>
              <a:gd name="T87" fmla="*/ 501 h 1357"/>
              <a:gd name="T88" fmla="*/ 536 w 985"/>
              <a:gd name="T89" fmla="*/ 884 h 1357"/>
              <a:gd name="T90" fmla="*/ 525 w 985"/>
              <a:gd name="T91" fmla="*/ 902 h 1357"/>
              <a:gd name="T92" fmla="*/ 555 w 985"/>
              <a:gd name="T93" fmla="*/ 1089 h 1357"/>
              <a:gd name="T94" fmla="*/ 549 w 985"/>
              <a:gd name="T95" fmla="*/ 1187 h 1357"/>
              <a:gd name="T96" fmla="*/ 254 w 985"/>
              <a:gd name="T97" fmla="*/ 1021 h 1357"/>
              <a:gd name="T98" fmla="*/ 238 w 985"/>
              <a:gd name="T99" fmla="*/ 879 h 1357"/>
              <a:gd name="T100" fmla="*/ 170 w 985"/>
              <a:gd name="T101" fmla="*/ 1068 h 1357"/>
              <a:gd name="T102" fmla="*/ 158 w 985"/>
              <a:gd name="T103" fmla="*/ 994 h 1357"/>
              <a:gd name="T104" fmla="*/ 147 w 985"/>
              <a:gd name="T105" fmla="*/ 871 h 1357"/>
              <a:gd name="T106" fmla="*/ 112 w 985"/>
              <a:gd name="T107" fmla="*/ 891 h 1357"/>
              <a:gd name="T108" fmla="*/ 246 w 985"/>
              <a:gd name="T109" fmla="*/ 1094 h 1357"/>
              <a:gd name="T110" fmla="*/ 116 w 985"/>
              <a:gd name="T111" fmla="*/ 1316 h 1357"/>
              <a:gd name="T112" fmla="*/ 37 w 985"/>
              <a:gd name="T113" fmla="*/ 1085 h 1357"/>
              <a:gd name="T114" fmla="*/ 75 w 985"/>
              <a:gd name="T115" fmla="*/ 1067 h 1357"/>
              <a:gd name="T116" fmla="*/ 122 w 985"/>
              <a:gd name="T117" fmla="*/ 1101 h 1357"/>
              <a:gd name="T118" fmla="*/ 166 w 985"/>
              <a:gd name="T119" fmla="*/ 1101 h 1357"/>
              <a:gd name="T120" fmla="*/ 208 w 985"/>
              <a:gd name="T121" fmla="*/ 1094 h 1357"/>
              <a:gd name="T122" fmla="*/ 132 w 985"/>
              <a:gd name="T123" fmla="*/ 777 h 1357"/>
              <a:gd name="T124" fmla="*/ 321 w 985"/>
              <a:gd name="T125" fmla="*/ 539 h 1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85" h="1357">
                <a:moveTo>
                  <a:pt x="807" y="188"/>
                </a:moveTo>
                <a:lnTo>
                  <a:pt x="804" y="188"/>
                </a:lnTo>
                <a:lnTo>
                  <a:pt x="804" y="188"/>
                </a:lnTo>
                <a:lnTo>
                  <a:pt x="807" y="188"/>
                </a:lnTo>
                <a:lnTo>
                  <a:pt x="807" y="188"/>
                </a:lnTo>
                <a:close/>
                <a:moveTo>
                  <a:pt x="757" y="188"/>
                </a:moveTo>
                <a:lnTo>
                  <a:pt x="804" y="188"/>
                </a:lnTo>
                <a:lnTo>
                  <a:pt x="804" y="188"/>
                </a:lnTo>
                <a:lnTo>
                  <a:pt x="801" y="187"/>
                </a:lnTo>
                <a:lnTo>
                  <a:pt x="796" y="183"/>
                </a:lnTo>
                <a:lnTo>
                  <a:pt x="790" y="177"/>
                </a:lnTo>
                <a:lnTo>
                  <a:pt x="784" y="165"/>
                </a:lnTo>
                <a:lnTo>
                  <a:pt x="784" y="165"/>
                </a:lnTo>
                <a:lnTo>
                  <a:pt x="779" y="151"/>
                </a:lnTo>
                <a:lnTo>
                  <a:pt x="777" y="144"/>
                </a:lnTo>
                <a:lnTo>
                  <a:pt x="773" y="141"/>
                </a:lnTo>
                <a:lnTo>
                  <a:pt x="766" y="134"/>
                </a:lnTo>
                <a:lnTo>
                  <a:pt x="766" y="134"/>
                </a:lnTo>
                <a:lnTo>
                  <a:pt x="739" y="116"/>
                </a:lnTo>
                <a:lnTo>
                  <a:pt x="739" y="116"/>
                </a:lnTo>
                <a:lnTo>
                  <a:pt x="740" y="113"/>
                </a:lnTo>
                <a:lnTo>
                  <a:pt x="745" y="103"/>
                </a:lnTo>
                <a:lnTo>
                  <a:pt x="749" y="91"/>
                </a:lnTo>
                <a:lnTo>
                  <a:pt x="750" y="85"/>
                </a:lnTo>
                <a:lnTo>
                  <a:pt x="750" y="77"/>
                </a:lnTo>
                <a:lnTo>
                  <a:pt x="750" y="77"/>
                </a:lnTo>
                <a:lnTo>
                  <a:pt x="747" y="70"/>
                </a:lnTo>
                <a:lnTo>
                  <a:pt x="744" y="60"/>
                </a:lnTo>
                <a:lnTo>
                  <a:pt x="736" y="51"/>
                </a:lnTo>
                <a:lnTo>
                  <a:pt x="729" y="40"/>
                </a:lnTo>
                <a:lnTo>
                  <a:pt x="721" y="30"/>
                </a:lnTo>
                <a:lnTo>
                  <a:pt x="711" y="22"/>
                </a:lnTo>
                <a:lnTo>
                  <a:pt x="701" y="14"/>
                </a:lnTo>
                <a:lnTo>
                  <a:pt x="693" y="9"/>
                </a:lnTo>
                <a:lnTo>
                  <a:pt x="693" y="9"/>
                </a:lnTo>
                <a:lnTo>
                  <a:pt x="678" y="3"/>
                </a:lnTo>
                <a:lnTo>
                  <a:pt x="666" y="1"/>
                </a:lnTo>
                <a:lnTo>
                  <a:pt x="655" y="0"/>
                </a:lnTo>
                <a:lnTo>
                  <a:pt x="643" y="1"/>
                </a:lnTo>
                <a:lnTo>
                  <a:pt x="643" y="1"/>
                </a:lnTo>
                <a:lnTo>
                  <a:pt x="631" y="5"/>
                </a:lnTo>
                <a:lnTo>
                  <a:pt x="619" y="9"/>
                </a:lnTo>
                <a:lnTo>
                  <a:pt x="608" y="16"/>
                </a:lnTo>
                <a:lnTo>
                  <a:pt x="602" y="20"/>
                </a:lnTo>
                <a:lnTo>
                  <a:pt x="602" y="20"/>
                </a:lnTo>
                <a:lnTo>
                  <a:pt x="587" y="34"/>
                </a:lnTo>
                <a:lnTo>
                  <a:pt x="580" y="41"/>
                </a:lnTo>
                <a:lnTo>
                  <a:pt x="575" y="47"/>
                </a:lnTo>
                <a:lnTo>
                  <a:pt x="575" y="47"/>
                </a:lnTo>
                <a:lnTo>
                  <a:pt x="573" y="51"/>
                </a:lnTo>
                <a:lnTo>
                  <a:pt x="573" y="57"/>
                </a:lnTo>
                <a:lnTo>
                  <a:pt x="573" y="73"/>
                </a:lnTo>
                <a:lnTo>
                  <a:pt x="575" y="93"/>
                </a:lnTo>
                <a:lnTo>
                  <a:pt x="575" y="93"/>
                </a:lnTo>
                <a:lnTo>
                  <a:pt x="566" y="97"/>
                </a:lnTo>
                <a:lnTo>
                  <a:pt x="548" y="105"/>
                </a:lnTo>
                <a:lnTo>
                  <a:pt x="540" y="110"/>
                </a:lnTo>
                <a:lnTo>
                  <a:pt x="532" y="116"/>
                </a:lnTo>
                <a:lnTo>
                  <a:pt x="530" y="119"/>
                </a:lnTo>
                <a:lnTo>
                  <a:pt x="529" y="122"/>
                </a:lnTo>
                <a:lnTo>
                  <a:pt x="528" y="125"/>
                </a:lnTo>
                <a:lnTo>
                  <a:pt x="529" y="127"/>
                </a:lnTo>
                <a:lnTo>
                  <a:pt x="529" y="127"/>
                </a:lnTo>
                <a:lnTo>
                  <a:pt x="531" y="132"/>
                </a:lnTo>
                <a:lnTo>
                  <a:pt x="535" y="134"/>
                </a:lnTo>
                <a:lnTo>
                  <a:pt x="538" y="137"/>
                </a:lnTo>
                <a:lnTo>
                  <a:pt x="541" y="138"/>
                </a:lnTo>
                <a:lnTo>
                  <a:pt x="546" y="139"/>
                </a:lnTo>
                <a:lnTo>
                  <a:pt x="548" y="138"/>
                </a:lnTo>
                <a:lnTo>
                  <a:pt x="548" y="138"/>
                </a:lnTo>
                <a:lnTo>
                  <a:pt x="551" y="151"/>
                </a:lnTo>
                <a:lnTo>
                  <a:pt x="554" y="164"/>
                </a:lnTo>
                <a:lnTo>
                  <a:pt x="559" y="177"/>
                </a:lnTo>
                <a:lnTo>
                  <a:pt x="559" y="177"/>
                </a:lnTo>
                <a:lnTo>
                  <a:pt x="565" y="188"/>
                </a:lnTo>
                <a:lnTo>
                  <a:pt x="571" y="198"/>
                </a:lnTo>
                <a:lnTo>
                  <a:pt x="579" y="207"/>
                </a:lnTo>
                <a:lnTo>
                  <a:pt x="579" y="207"/>
                </a:lnTo>
                <a:lnTo>
                  <a:pt x="582" y="212"/>
                </a:lnTo>
                <a:lnTo>
                  <a:pt x="586" y="213"/>
                </a:lnTo>
                <a:lnTo>
                  <a:pt x="590" y="215"/>
                </a:lnTo>
                <a:lnTo>
                  <a:pt x="590" y="215"/>
                </a:lnTo>
                <a:lnTo>
                  <a:pt x="613" y="218"/>
                </a:lnTo>
                <a:lnTo>
                  <a:pt x="613" y="218"/>
                </a:lnTo>
                <a:lnTo>
                  <a:pt x="610" y="226"/>
                </a:lnTo>
                <a:lnTo>
                  <a:pt x="608" y="232"/>
                </a:lnTo>
                <a:lnTo>
                  <a:pt x="607" y="233"/>
                </a:lnTo>
                <a:lnTo>
                  <a:pt x="605" y="234"/>
                </a:lnTo>
                <a:lnTo>
                  <a:pt x="605" y="234"/>
                </a:lnTo>
                <a:lnTo>
                  <a:pt x="581" y="238"/>
                </a:lnTo>
                <a:lnTo>
                  <a:pt x="564" y="241"/>
                </a:lnTo>
                <a:lnTo>
                  <a:pt x="557" y="244"/>
                </a:lnTo>
                <a:lnTo>
                  <a:pt x="552" y="245"/>
                </a:lnTo>
                <a:lnTo>
                  <a:pt x="552" y="245"/>
                </a:lnTo>
                <a:lnTo>
                  <a:pt x="535" y="258"/>
                </a:lnTo>
                <a:lnTo>
                  <a:pt x="509" y="283"/>
                </a:lnTo>
                <a:lnTo>
                  <a:pt x="483" y="306"/>
                </a:lnTo>
                <a:lnTo>
                  <a:pt x="468" y="318"/>
                </a:lnTo>
                <a:lnTo>
                  <a:pt x="468" y="318"/>
                </a:lnTo>
                <a:lnTo>
                  <a:pt x="441" y="337"/>
                </a:lnTo>
                <a:lnTo>
                  <a:pt x="441" y="337"/>
                </a:lnTo>
                <a:lnTo>
                  <a:pt x="438" y="340"/>
                </a:lnTo>
                <a:lnTo>
                  <a:pt x="435" y="342"/>
                </a:lnTo>
                <a:lnTo>
                  <a:pt x="433" y="345"/>
                </a:lnTo>
                <a:lnTo>
                  <a:pt x="433" y="345"/>
                </a:lnTo>
                <a:lnTo>
                  <a:pt x="320" y="391"/>
                </a:lnTo>
                <a:lnTo>
                  <a:pt x="204" y="437"/>
                </a:lnTo>
                <a:lnTo>
                  <a:pt x="204" y="437"/>
                </a:lnTo>
                <a:lnTo>
                  <a:pt x="194" y="438"/>
                </a:lnTo>
                <a:lnTo>
                  <a:pt x="186" y="439"/>
                </a:lnTo>
                <a:lnTo>
                  <a:pt x="184" y="442"/>
                </a:lnTo>
                <a:lnTo>
                  <a:pt x="181" y="444"/>
                </a:lnTo>
                <a:lnTo>
                  <a:pt x="181" y="444"/>
                </a:lnTo>
                <a:lnTo>
                  <a:pt x="167" y="466"/>
                </a:lnTo>
                <a:lnTo>
                  <a:pt x="160" y="481"/>
                </a:lnTo>
                <a:lnTo>
                  <a:pt x="156" y="488"/>
                </a:lnTo>
                <a:lnTo>
                  <a:pt x="155" y="494"/>
                </a:lnTo>
                <a:lnTo>
                  <a:pt x="155" y="494"/>
                </a:lnTo>
                <a:lnTo>
                  <a:pt x="153" y="504"/>
                </a:lnTo>
                <a:lnTo>
                  <a:pt x="153" y="511"/>
                </a:lnTo>
                <a:lnTo>
                  <a:pt x="155" y="517"/>
                </a:lnTo>
                <a:lnTo>
                  <a:pt x="155" y="517"/>
                </a:lnTo>
                <a:lnTo>
                  <a:pt x="115" y="515"/>
                </a:lnTo>
                <a:lnTo>
                  <a:pt x="87" y="515"/>
                </a:lnTo>
                <a:lnTo>
                  <a:pt x="76" y="516"/>
                </a:lnTo>
                <a:lnTo>
                  <a:pt x="71" y="517"/>
                </a:lnTo>
                <a:lnTo>
                  <a:pt x="71" y="517"/>
                </a:lnTo>
                <a:lnTo>
                  <a:pt x="70" y="521"/>
                </a:lnTo>
                <a:lnTo>
                  <a:pt x="67" y="528"/>
                </a:lnTo>
                <a:lnTo>
                  <a:pt x="62" y="555"/>
                </a:lnTo>
                <a:lnTo>
                  <a:pt x="51" y="632"/>
                </a:lnTo>
                <a:lnTo>
                  <a:pt x="42" y="712"/>
                </a:lnTo>
                <a:lnTo>
                  <a:pt x="41" y="740"/>
                </a:lnTo>
                <a:lnTo>
                  <a:pt x="39" y="749"/>
                </a:lnTo>
                <a:lnTo>
                  <a:pt x="41" y="754"/>
                </a:lnTo>
                <a:lnTo>
                  <a:pt x="41" y="754"/>
                </a:lnTo>
                <a:lnTo>
                  <a:pt x="43" y="757"/>
                </a:lnTo>
                <a:lnTo>
                  <a:pt x="45" y="760"/>
                </a:lnTo>
                <a:lnTo>
                  <a:pt x="51" y="763"/>
                </a:lnTo>
                <a:lnTo>
                  <a:pt x="58" y="765"/>
                </a:lnTo>
                <a:lnTo>
                  <a:pt x="59" y="765"/>
                </a:lnTo>
                <a:lnTo>
                  <a:pt x="98" y="772"/>
                </a:lnTo>
                <a:lnTo>
                  <a:pt x="117" y="772"/>
                </a:lnTo>
                <a:lnTo>
                  <a:pt x="112" y="830"/>
                </a:lnTo>
                <a:lnTo>
                  <a:pt x="112" y="830"/>
                </a:lnTo>
                <a:lnTo>
                  <a:pt x="109" y="834"/>
                </a:lnTo>
                <a:lnTo>
                  <a:pt x="96" y="845"/>
                </a:lnTo>
                <a:lnTo>
                  <a:pt x="79" y="864"/>
                </a:lnTo>
                <a:lnTo>
                  <a:pt x="70" y="876"/>
                </a:lnTo>
                <a:lnTo>
                  <a:pt x="60" y="890"/>
                </a:lnTo>
                <a:lnTo>
                  <a:pt x="50" y="907"/>
                </a:lnTo>
                <a:lnTo>
                  <a:pt x="41" y="924"/>
                </a:lnTo>
                <a:lnTo>
                  <a:pt x="31" y="944"/>
                </a:lnTo>
                <a:lnTo>
                  <a:pt x="22" y="965"/>
                </a:lnTo>
                <a:lnTo>
                  <a:pt x="15" y="989"/>
                </a:lnTo>
                <a:lnTo>
                  <a:pt x="9" y="1015"/>
                </a:lnTo>
                <a:lnTo>
                  <a:pt x="4" y="1041"/>
                </a:lnTo>
                <a:lnTo>
                  <a:pt x="2" y="1071"/>
                </a:lnTo>
                <a:lnTo>
                  <a:pt x="2" y="1071"/>
                </a:lnTo>
                <a:lnTo>
                  <a:pt x="0" y="1128"/>
                </a:lnTo>
                <a:lnTo>
                  <a:pt x="0" y="1156"/>
                </a:lnTo>
                <a:lnTo>
                  <a:pt x="2" y="1181"/>
                </a:lnTo>
                <a:lnTo>
                  <a:pt x="4" y="1205"/>
                </a:lnTo>
                <a:lnTo>
                  <a:pt x="7" y="1230"/>
                </a:lnTo>
                <a:lnTo>
                  <a:pt x="11" y="1250"/>
                </a:lnTo>
                <a:lnTo>
                  <a:pt x="16" y="1271"/>
                </a:lnTo>
                <a:lnTo>
                  <a:pt x="22" y="1289"/>
                </a:lnTo>
                <a:lnTo>
                  <a:pt x="31" y="1305"/>
                </a:lnTo>
                <a:lnTo>
                  <a:pt x="41" y="1320"/>
                </a:lnTo>
                <a:lnTo>
                  <a:pt x="51" y="1332"/>
                </a:lnTo>
                <a:lnTo>
                  <a:pt x="64" y="1341"/>
                </a:lnTo>
                <a:lnTo>
                  <a:pt x="71" y="1345"/>
                </a:lnTo>
                <a:lnTo>
                  <a:pt x="78" y="1349"/>
                </a:lnTo>
                <a:lnTo>
                  <a:pt x="87" y="1352"/>
                </a:lnTo>
                <a:lnTo>
                  <a:pt x="94" y="1354"/>
                </a:lnTo>
                <a:lnTo>
                  <a:pt x="112" y="1357"/>
                </a:lnTo>
                <a:lnTo>
                  <a:pt x="112" y="1357"/>
                </a:lnTo>
                <a:lnTo>
                  <a:pt x="122" y="1357"/>
                </a:lnTo>
                <a:lnTo>
                  <a:pt x="132" y="1355"/>
                </a:lnTo>
                <a:lnTo>
                  <a:pt x="140" y="1352"/>
                </a:lnTo>
                <a:lnTo>
                  <a:pt x="149" y="1349"/>
                </a:lnTo>
                <a:lnTo>
                  <a:pt x="157" y="1344"/>
                </a:lnTo>
                <a:lnTo>
                  <a:pt x="166" y="1338"/>
                </a:lnTo>
                <a:lnTo>
                  <a:pt x="174" y="1332"/>
                </a:lnTo>
                <a:lnTo>
                  <a:pt x="181" y="1324"/>
                </a:lnTo>
                <a:lnTo>
                  <a:pt x="196" y="1307"/>
                </a:lnTo>
                <a:lnTo>
                  <a:pt x="209" y="1288"/>
                </a:lnTo>
                <a:lnTo>
                  <a:pt x="221" y="1267"/>
                </a:lnTo>
                <a:lnTo>
                  <a:pt x="234" y="1247"/>
                </a:lnTo>
                <a:lnTo>
                  <a:pt x="243" y="1225"/>
                </a:lnTo>
                <a:lnTo>
                  <a:pt x="252" y="1204"/>
                </a:lnTo>
                <a:lnTo>
                  <a:pt x="265" y="1168"/>
                </a:lnTo>
                <a:lnTo>
                  <a:pt x="274" y="1141"/>
                </a:lnTo>
                <a:lnTo>
                  <a:pt x="277" y="1131"/>
                </a:lnTo>
                <a:lnTo>
                  <a:pt x="277" y="1131"/>
                </a:lnTo>
                <a:lnTo>
                  <a:pt x="280" y="1129"/>
                </a:lnTo>
                <a:lnTo>
                  <a:pt x="283" y="1126"/>
                </a:lnTo>
                <a:lnTo>
                  <a:pt x="285" y="1124"/>
                </a:lnTo>
                <a:lnTo>
                  <a:pt x="285" y="1124"/>
                </a:lnTo>
                <a:lnTo>
                  <a:pt x="286" y="1122"/>
                </a:lnTo>
                <a:lnTo>
                  <a:pt x="287" y="1120"/>
                </a:lnTo>
                <a:lnTo>
                  <a:pt x="288" y="1117"/>
                </a:lnTo>
                <a:lnTo>
                  <a:pt x="288" y="1112"/>
                </a:lnTo>
                <a:lnTo>
                  <a:pt x="288" y="1112"/>
                </a:lnTo>
                <a:lnTo>
                  <a:pt x="288" y="1108"/>
                </a:lnTo>
                <a:lnTo>
                  <a:pt x="290" y="1102"/>
                </a:lnTo>
                <a:lnTo>
                  <a:pt x="292" y="1088"/>
                </a:lnTo>
                <a:lnTo>
                  <a:pt x="296" y="1073"/>
                </a:lnTo>
                <a:lnTo>
                  <a:pt x="296" y="1067"/>
                </a:lnTo>
                <a:lnTo>
                  <a:pt x="296" y="1062"/>
                </a:lnTo>
                <a:lnTo>
                  <a:pt x="296" y="1062"/>
                </a:lnTo>
                <a:lnTo>
                  <a:pt x="296" y="1044"/>
                </a:lnTo>
                <a:lnTo>
                  <a:pt x="296" y="1011"/>
                </a:lnTo>
                <a:lnTo>
                  <a:pt x="296" y="978"/>
                </a:lnTo>
                <a:lnTo>
                  <a:pt x="296" y="960"/>
                </a:lnTo>
                <a:lnTo>
                  <a:pt x="296" y="960"/>
                </a:lnTo>
                <a:lnTo>
                  <a:pt x="292" y="939"/>
                </a:lnTo>
                <a:lnTo>
                  <a:pt x="282" y="905"/>
                </a:lnTo>
                <a:lnTo>
                  <a:pt x="269" y="861"/>
                </a:lnTo>
                <a:lnTo>
                  <a:pt x="281" y="861"/>
                </a:lnTo>
                <a:lnTo>
                  <a:pt x="281" y="861"/>
                </a:lnTo>
                <a:lnTo>
                  <a:pt x="287" y="886"/>
                </a:lnTo>
                <a:lnTo>
                  <a:pt x="303" y="944"/>
                </a:lnTo>
                <a:lnTo>
                  <a:pt x="311" y="977"/>
                </a:lnTo>
                <a:lnTo>
                  <a:pt x="321" y="1006"/>
                </a:lnTo>
                <a:lnTo>
                  <a:pt x="330" y="1028"/>
                </a:lnTo>
                <a:lnTo>
                  <a:pt x="334" y="1035"/>
                </a:lnTo>
                <a:lnTo>
                  <a:pt x="338" y="1040"/>
                </a:lnTo>
                <a:lnTo>
                  <a:pt x="338" y="1040"/>
                </a:lnTo>
                <a:lnTo>
                  <a:pt x="349" y="1049"/>
                </a:lnTo>
                <a:lnTo>
                  <a:pt x="356" y="1052"/>
                </a:lnTo>
                <a:lnTo>
                  <a:pt x="361" y="1055"/>
                </a:lnTo>
                <a:lnTo>
                  <a:pt x="361" y="1055"/>
                </a:lnTo>
                <a:lnTo>
                  <a:pt x="360" y="1060"/>
                </a:lnTo>
                <a:lnTo>
                  <a:pt x="361" y="1071"/>
                </a:lnTo>
                <a:lnTo>
                  <a:pt x="362" y="1078"/>
                </a:lnTo>
                <a:lnTo>
                  <a:pt x="364" y="1085"/>
                </a:lnTo>
                <a:lnTo>
                  <a:pt x="367" y="1091"/>
                </a:lnTo>
                <a:lnTo>
                  <a:pt x="372" y="1097"/>
                </a:lnTo>
                <a:lnTo>
                  <a:pt x="372" y="1097"/>
                </a:lnTo>
                <a:lnTo>
                  <a:pt x="378" y="1101"/>
                </a:lnTo>
                <a:lnTo>
                  <a:pt x="385" y="1105"/>
                </a:lnTo>
                <a:lnTo>
                  <a:pt x="394" y="1106"/>
                </a:lnTo>
                <a:lnTo>
                  <a:pt x="402" y="1106"/>
                </a:lnTo>
                <a:lnTo>
                  <a:pt x="411" y="1106"/>
                </a:lnTo>
                <a:lnTo>
                  <a:pt x="418" y="1105"/>
                </a:lnTo>
                <a:lnTo>
                  <a:pt x="433" y="1101"/>
                </a:lnTo>
                <a:lnTo>
                  <a:pt x="433" y="1101"/>
                </a:lnTo>
                <a:lnTo>
                  <a:pt x="458" y="1092"/>
                </a:lnTo>
                <a:lnTo>
                  <a:pt x="472" y="1089"/>
                </a:lnTo>
                <a:lnTo>
                  <a:pt x="472" y="1089"/>
                </a:lnTo>
                <a:lnTo>
                  <a:pt x="474" y="1103"/>
                </a:lnTo>
                <a:lnTo>
                  <a:pt x="483" y="1135"/>
                </a:lnTo>
                <a:lnTo>
                  <a:pt x="489" y="1153"/>
                </a:lnTo>
                <a:lnTo>
                  <a:pt x="495" y="1171"/>
                </a:lnTo>
                <a:lnTo>
                  <a:pt x="502" y="1187"/>
                </a:lnTo>
                <a:lnTo>
                  <a:pt x="509" y="1201"/>
                </a:lnTo>
                <a:lnTo>
                  <a:pt x="509" y="1201"/>
                </a:lnTo>
                <a:lnTo>
                  <a:pt x="518" y="1209"/>
                </a:lnTo>
                <a:lnTo>
                  <a:pt x="529" y="1218"/>
                </a:lnTo>
                <a:lnTo>
                  <a:pt x="541" y="1224"/>
                </a:lnTo>
                <a:lnTo>
                  <a:pt x="554" y="1228"/>
                </a:lnTo>
                <a:lnTo>
                  <a:pt x="566" y="1233"/>
                </a:lnTo>
                <a:lnTo>
                  <a:pt x="579" y="1236"/>
                </a:lnTo>
                <a:lnTo>
                  <a:pt x="597" y="1238"/>
                </a:lnTo>
                <a:lnTo>
                  <a:pt x="597" y="1238"/>
                </a:lnTo>
                <a:lnTo>
                  <a:pt x="614" y="1238"/>
                </a:lnTo>
                <a:lnTo>
                  <a:pt x="616" y="1238"/>
                </a:lnTo>
                <a:lnTo>
                  <a:pt x="616" y="1238"/>
                </a:lnTo>
                <a:lnTo>
                  <a:pt x="614" y="1248"/>
                </a:lnTo>
                <a:lnTo>
                  <a:pt x="613" y="1254"/>
                </a:lnTo>
                <a:lnTo>
                  <a:pt x="610" y="1256"/>
                </a:lnTo>
                <a:lnTo>
                  <a:pt x="609" y="1258"/>
                </a:lnTo>
                <a:lnTo>
                  <a:pt x="609" y="1258"/>
                </a:lnTo>
                <a:lnTo>
                  <a:pt x="607" y="1259"/>
                </a:lnTo>
                <a:lnTo>
                  <a:pt x="604" y="1261"/>
                </a:lnTo>
                <a:lnTo>
                  <a:pt x="599" y="1271"/>
                </a:lnTo>
                <a:lnTo>
                  <a:pt x="590" y="1288"/>
                </a:lnTo>
                <a:lnTo>
                  <a:pt x="590" y="1288"/>
                </a:lnTo>
                <a:lnTo>
                  <a:pt x="586" y="1294"/>
                </a:lnTo>
                <a:lnTo>
                  <a:pt x="581" y="1304"/>
                </a:lnTo>
                <a:lnTo>
                  <a:pt x="579" y="1309"/>
                </a:lnTo>
                <a:lnTo>
                  <a:pt x="579" y="1313"/>
                </a:lnTo>
                <a:lnTo>
                  <a:pt x="580" y="1318"/>
                </a:lnTo>
                <a:lnTo>
                  <a:pt x="582" y="1322"/>
                </a:lnTo>
                <a:lnTo>
                  <a:pt x="582" y="1322"/>
                </a:lnTo>
                <a:lnTo>
                  <a:pt x="587" y="1328"/>
                </a:lnTo>
                <a:lnTo>
                  <a:pt x="590" y="1332"/>
                </a:lnTo>
                <a:lnTo>
                  <a:pt x="593" y="1333"/>
                </a:lnTo>
                <a:lnTo>
                  <a:pt x="602" y="1334"/>
                </a:lnTo>
                <a:lnTo>
                  <a:pt x="602" y="1334"/>
                </a:lnTo>
                <a:lnTo>
                  <a:pt x="621" y="1333"/>
                </a:lnTo>
                <a:lnTo>
                  <a:pt x="649" y="1329"/>
                </a:lnTo>
                <a:lnTo>
                  <a:pt x="677" y="1326"/>
                </a:lnTo>
                <a:lnTo>
                  <a:pt x="693" y="1322"/>
                </a:lnTo>
                <a:lnTo>
                  <a:pt x="693" y="1322"/>
                </a:lnTo>
                <a:lnTo>
                  <a:pt x="695" y="1320"/>
                </a:lnTo>
                <a:lnTo>
                  <a:pt x="698" y="1316"/>
                </a:lnTo>
                <a:lnTo>
                  <a:pt x="701" y="1304"/>
                </a:lnTo>
                <a:lnTo>
                  <a:pt x="704" y="1284"/>
                </a:lnTo>
                <a:lnTo>
                  <a:pt x="704" y="1284"/>
                </a:lnTo>
                <a:lnTo>
                  <a:pt x="706" y="1281"/>
                </a:lnTo>
                <a:lnTo>
                  <a:pt x="709" y="1275"/>
                </a:lnTo>
                <a:lnTo>
                  <a:pt x="711" y="1269"/>
                </a:lnTo>
                <a:lnTo>
                  <a:pt x="712" y="1261"/>
                </a:lnTo>
                <a:lnTo>
                  <a:pt x="712" y="1261"/>
                </a:lnTo>
                <a:lnTo>
                  <a:pt x="712" y="1245"/>
                </a:lnTo>
                <a:lnTo>
                  <a:pt x="712" y="1238"/>
                </a:lnTo>
                <a:lnTo>
                  <a:pt x="712" y="1238"/>
                </a:lnTo>
                <a:lnTo>
                  <a:pt x="713" y="1237"/>
                </a:lnTo>
                <a:lnTo>
                  <a:pt x="715" y="1235"/>
                </a:lnTo>
                <a:lnTo>
                  <a:pt x="716" y="1231"/>
                </a:lnTo>
                <a:lnTo>
                  <a:pt x="716" y="1231"/>
                </a:lnTo>
                <a:lnTo>
                  <a:pt x="723" y="1112"/>
                </a:lnTo>
                <a:lnTo>
                  <a:pt x="723" y="1112"/>
                </a:lnTo>
                <a:lnTo>
                  <a:pt x="717" y="1061"/>
                </a:lnTo>
                <a:lnTo>
                  <a:pt x="715" y="1043"/>
                </a:lnTo>
                <a:lnTo>
                  <a:pt x="715" y="1024"/>
                </a:lnTo>
                <a:lnTo>
                  <a:pt x="715" y="1009"/>
                </a:lnTo>
                <a:lnTo>
                  <a:pt x="716" y="998"/>
                </a:lnTo>
                <a:lnTo>
                  <a:pt x="716" y="998"/>
                </a:lnTo>
                <a:lnTo>
                  <a:pt x="721" y="975"/>
                </a:lnTo>
                <a:lnTo>
                  <a:pt x="726" y="947"/>
                </a:lnTo>
                <a:lnTo>
                  <a:pt x="730" y="914"/>
                </a:lnTo>
                <a:lnTo>
                  <a:pt x="730" y="914"/>
                </a:lnTo>
                <a:lnTo>
                  <a:pt x="732" y="921"/>
                </a:lnTo>
                <a:lnTo>
                  <a:pt x="733" y="930"/>
                </a:lnTo>
                <a:lnTo>
                  <a:pt x="734" y="941"/>
                </a:lnTo>
                <a:lnTo>
                  <a:pt x="738" y="953"/>
                </a:lnTo>
                <a:lnTo>
                  <a:pt x="744" y="965"/>
                </a:lnTo>
                <a:lnTo>
                  <a:pt x="751" y="978"/>
                </a:lnTo>
                <a:lnTo>
                  <a:pt x="756" y="984"/>
                </a:lnTo>
                <a:lnTo>
                  <a:pt x="762" y="990"/>
                </a:lnTo>
                <a:lnTo>
                  <a:pt x="762" y="990"/>
                </a:lnTo>
                <a:lnTo>
                  <a:pt x="791" y="1021"/>
                </a:lnTo>
                <a:lnTo>
                  <a:pt x="825" y="1058"/>
                </a:lnTo>
                <a:lnTo>
                  <a:pt x="854" y="1091"/>
                </a:lnTo>
                <a:lnTo>
                  <a:pt x="864" y="1102"/>
                </a:lnTo>
                <a:lnTo>
                  <a:pt x="869" y="1108"/>
                </a:lnTo>
                <a:lnTo>
                  <a:pt x="869" y="1108"/>
                </a:lnTo>
                <a:lnTo>
                  <a:pt x="877" y="1129"/>
                </a:lnTo>
                <a:lnTo>
                  <a:pt x="883" y="1142"/>
                </a:lnTo>
                <a:lnTo>
                  <a:pt x="887" y="1151"/>
                </a:lnTo>
                <a:lnTo>
                  <a:pt x="887" y="1151"/>
                </a:lnTo>
                <a:lnTo>
                  <a:pt x="890" y="1163"/>
                </a:lnTo>
                <a:lnTo>
                  <a:pt x="892" y="1175"/>
                </a:lnTo>
                <a:lnTo>
                  <a:pt x="891" y="1188"/>
                </a:lnTo>
                <a:lnTo>
                  <a:pt x="891" y="1188"/>
                </a:lnTo>
                <a:lnTo>
                  <a:pt x="890" y="1208"/>
                </a:lnTo>
                <a:lnTo>
                  <a:pt x="890" y="1235"/>
                </a:lnTo>
                <a:lnTo>
                  <a:pt x="890" y="1248"/>
                </a:lnTo>
                <a:lnTo>
                  <a:pt x="891" y="1259"/>
                </a:lnTo>
                <a:lnTo>
                  <a:pt x="894" y="1267"/>
                </a:lnTo>
                <a:lnTo>
                  <a:pt x="897" y="1271"/>
                </a:lnTo>
                <a:lnTo>
                  <a:pt x="899" y="1272"/>
                </a:lnTo>
                <a:lnTo>
                  <a:pt x="899" y="1272"/>
                </a:lnTo>
                <a:lnTo>
                  <a:pt x="902" y="1273"/>
                </a:lnTo>
                <a:lnTo>
                  <a:pt x="905" y="1273"/>
                </a:lnTo>
                <a:lnTo>
                  <a:pt x="913" y="1272"/>
                </a:lnTo>
                <a:lnTo>
                  <a:pt x="921" y="1269"/>
                </a:lnTo>
                <a:lnTo>
                  <a:pt x="931" y="1262"/>
                </a:lnTo>
                <a:lnTo>
                  <a:pt x="939" y="1255"/>
                </a:lnTo>
                <a:lnTo>
                  <a:pt x="948" y="1247"/>
                </a:lnTo>
                <a:lnTo>
                  <a:pt x="955" y="1238"/>
                </a:lnTo>
                <a:lnTo>
                  <a:pt x="960" y="1231"/>
                </a:lnTo>
                <a:lnTo>
                  <a:pt x="960" y="1231"/>
                </a:lnTo>
                <a:lnTo>
                  <a:pt x="964" y="1221"/>
                </a:lnTo>
                <a:lnTo>
                  <a:pt x="966" y="1209"/>
                </a:lnTo>
                <a:lnTo>
                  <a:pt x="967" y="1194"/>
                </a:lnTo>
                <a:lnTo>
                  <a:pt x="968" y="1180"/>
                </a:lnTo>
                <a:lnTo>
                  <a:pt x="970" y="1153"/>
                </a:lnTo>
                <a:lnTo>
                  <a:pt x="971" y="1145"/>
                </a:lnTo>
                <a:lnTo>
                  <a:pt x="971" y="1139"/>
                </a:lnTo>
                <a:lnTo>
                  <a:pt x="971" y="1139"/>
                </a:lnTo>
                <a:lnTo>
                  <a:pt x="978" y="1120"/>
                </a:lnTo>
                <a:lnTo>
                  <a:pt x="982" y="1109"/>
                </a:lnTo>
                <a:lnTo>
                  <a:pt x="983" y="1105"/>
                </a:lnTo>
                <a:lnTo>
                  <a:pt x="983" y="1101"/>
                </a:lnTo>
                <a:lnTo>
                  <a:pt x="983" y="1101"/>
                </a:lnTo>
                <a:lnTo>
                  <a:pt x="983" y="1095"/>
                </a:lnTo>
                <a:lnTo>
                  <a:pt x="985" y="1092"/>
                </a:lnTo>
                <a:lnTo>
                  <a:pt x="985" y="1089"/>
                </a:lnTo>
                <a:lnTo>
                  <a:pt x="983" y="1085"/>
                </a:lnTo>
                <a:lnTo>
                  <a:pt x="983" y="1085"/>
                </a:lnTo>
                <a:lnTo>
                  <a:pt x="973" y="1079"/>
                </a:lnTo>
                <a:lnTo>
                  <a:pt x="959" y="1069"/>
                </a:lnTo>
                <a:lnTo>
                  <a:pt x="941" y="1058"/>
                </a:lnTo>
                <a:lnTo>
                  <a:pt x="941" y="1058"/>
                </a:lnTo>
                <a:lnTo>
                  <a:pt x="941" y="1050"/>
                </a:lnTo>
                <a:lnTo>
                  <a:pt x="937" y="1028"/>
                </a:lnTo>
                <a:lnTo>
                  <a:pt x="934" y="1015"/>
                </a:lnTo>
                <a:lnTo>
                  <a:pt x="931" y="1000"/>
                </a:lnTo>
                <a:lnTo>
                  <a:pt x="927" y="987"/>
                </a:lnTo>
                <a:lnTo>
                  <a:pt x="922" y="975"/>
                </a:lnTo>
                <a:lnTo>
                  <a:pt x="922" y="975"/>
                </a:lnTo>
                <a:lnTo>
                  <a:pt x="915" y="964"/>
                </a:lnTo>
                <a:lnTo>
                  <a:pt x="908" y="954"/>
                </a:lnTo>
                <a:lnTo>
                  <a:pt x="893" y="936"/>
                </a:lnTo>
                <a:lnTo>
                  <a:pt x="880" y="921"/>
                </a:lnTo>
                <a:lnTo>
                  <a:pt x="875" y="915"/>
                </a:lnTo>
                <a:lnTo>
                  <a:pt x="873" y="910"/>
                </a:lnTo>
                <a:lnTo>
                  <a:pt x="873" y="910"/>
                </a:lnTo>
                <a:lnTo>
                  <a:pt x="871" y="897"/>
                </a:lnTo>
                <a:lnTo>
                  <a:pt x="871" y="869"/>
                </a:lnTo>
                <a:lnTo>
                  <a:pt x="875" y="789"/>
                </a:lnTo>
                <a:lnTo>
                  <a:pt x="880" y="677"/>
                </a:lnTo>
                <a:lnTo>
                  <a:pt x="903" y="670"/>
                </a:lnTo>
                <a:lnTo>
                  <a:pt x="903" y="670"/>
                </a:lnTo>
                <a:lnTo>
                  <a:pt x="894" y="651"/>
                </a:lnTo>
                <a:lnTo>
                  <a:pt x="877" y="604"/>
                </a:lnTo>
                <a:lnTo>
                  <a:pt x="868" y="578"/>
                </a:lnTo>
                <a:lnTo>
                  <a:pt x="860" y="552"/>
                </a:lnTo>
                <a:lnTo>
                  <a:pt x="854" y="528"/>
                </a:lnTo>
                <a:lnTo>
                  <a:pt x="853" y="518"/>
                </a:lnTo>
                <a:lnTo>
                  <a:pt x="853" y="508"/>
                </a:lnTo>
                <a:lnTo>
                  <a:pt x="853" y="508"/>
                </a:lnTo>
                <a:lnTo>
                  <a:pt x="855" y="468"/>
                </a:lnTo>
                <a:lnTo>
                  <a:pt x="860" y="419"/>
                </a:lnTo>
                <a:lnTo>
                  <a:pt x="862" y="393"/>
                </a:lnTo>
                <a:lnTo>
                  <a:pt x="863" y="370"/>
                </a:lnTo>
                <a:lnTo>
                  <a:pt x="863" y="352"/>
                </a:lnTo>
                <a:lnTo>
                  <a:pt x="860" y="337"/>
                </a:lnTo>
                <a:lnTo>
                  <a:pt x="860" y="337"/>
                </a:lnTo>
                <a:lnTo>
                  <a:pt x="855" y="314"/>
                </a:lnTo>
                <a:lnTo>
                  <a:pt x="852" y="291"/>
                </a:lnTo>
                <a:lnTo>
                  <a:pt x="848" y="266"/>
                </a:lnTo>
                <a:lnTo>
                  <a:pt x="845" y="253"/>
                </a:lnTo>
                <a:lnTo>
                  <a:pt x="842" y="241"/>
                </a:lnTo>
                <a:lnTo>
                  <a:pt x="842" y="241"/>
                </a:lnTo>
                <a:lnTo>
                  <a:pt x="837" y="230"/>
                </a:lnTo>
                <a:lnTo>
                  <a:pt x="832" y="222"/>
                </a:lnTo>
                <a:lnTo>
                  <a:pt x="828" y="215"/>
                </a:lnTo>
                <a:lnTo>
                  <a:pt x="823" y="209"/>
                </a:lnTo>
                <a:lnTo>
                  <a:pt x="814" y="201"/>
                </a:lnTo>
                <a:lnTo>
                  <a:pt x="811" y="200"/>
                </a:lnTo>
                <a:lnTo>
                  <a:pt x="757" y="188"/>
                </a:lnTo>
                <a:close/>
                <a:moveTo>
                  <a:pt x="506" y="414"/>
                </a:moveTo>
                <a:lnTo>
                  <a:pt x="506" y="414"/>
                </a:lnTo>
                <a:lnTo>
                  <a:pt x="517" y="415"/>
                </a:lnTo>
                <a:lnTo>
                  <a:pt x="525" y="417"/>
                </a:lnTo>
                <a:lnTo>
                  <a:pt x="530" y="420"/>
                </a:lnTo>
                <a:lnTo>
                  <a:pt x="532" y="421"/>
                </a:lnTo>
                <a:lnTo>
                  <a:pt x="532" y="421"/>
                </a:lnTo>
                <a:lnTo>
                  <a:pt x="554" y="437"/>
                </a:lnTo>
                <a:lnTo>
                  <a:pt x="570" y="448"/>
                </a:lnTo>
                <a:lnTo>
                  <a:pt x="570" y="448"/>
                </a:lnTo>
                <a:lnTo>
                  <a:pt x="568" y="450"/>
                </a:lnTo>
                <a:lnTo>
                  <a:pt x="558" y="457"/>
                </a:lnTo>
                <a:lnTo>
                  <a:pt x="543" y="465"/>
                </a:lnTo>
                <a:lnTo>
                  <a:pt x="535" y="468"/>
                </a:lnTo>
                <a:lnTo>
                  <a:pt x="525" y="471"/>
                </a:lnTo>
                <a:lnTo>
                  <a:pt x="525" y="471"/>
                </a:lnTo>
                <a:lnTo>
                  <a:pt x="511" y="474"/>
                </a:lnTo>
                <a:lnTo>
                  <a:pt x="503" y="478"/>
                </a:lnTo>
                <a:lnTo>
                  <a:pt x="498" y="483"/>
                </a:lnTo>
                <a:lnTo>
                  <a:pt x="495" y="490"/>
                </a:lnTo>
                <a:lnTo>
                  <a:pt x="495" y="490"/>
                </a:lnTo>
                <a:lnTo>
                  <a:pt x="492" y="494"/>
                </a:lnTo>
                <a:lnTo>
                  <a:pt x="491" y="496"/>
                </a:lnTo>
                <a:lnTo>
                  <a:pt x="492" y="499"/>
                </a:lnTo>
                <a:lnTo>
                  <a:pt x="494" y="500"/>
                </a:lnTo>
                <a:lnTo>
                  <a:pt x="496" y="501"/>
                </a:lnTo>
                <a:lnTo>
                  <a:pt x="498" y="501"/>
                </a:lnTo>
                <a:lnTo>
                  <a:pt x="475" y="505"/>
                </a:lnTo>
                <a:lnTo>
                  <a:pt x="475" y="505"/>
                </a:lnTo>
                <a:lnTo>
                  <a:pt x="469" y="501"/>
                </a:lnTo>
                <a:lnTo>
                  <a:pt x="462" y="499"/>
                </a:lnTo>
                <a:lnTo>
                  <a:pt x="452" y="498"/>
                </a:lnTo>
                <a:lnTo>
                  <a:pt x="452" y="498"/>
                </a:lnTo>
                <a:lnTo>
                  <a:pt x="433" y="496"/>
                </a:lnTo>
                <a:lnTo>
                  <a:pt x="411" y="498"/>
                </a:lnTo>
                <a:lnTo>
                  <a:pt x="411" y="498"/>
                </a:lnTo>
                <a:lnTo>
                  <a:pt x="404" y="499"/>
                </a:lnTo>
                <a:lnTo>
                  <a:pt x="399" y="501"/>
                </a:lnTo>
                <a:lnTo>
                  <a:pt x="394" y="505"/>
                </a:lnTo>
                <a:lnTo>
                  <a:pt x="390" y="508"/>
                </a:lnTo>
                <a:lnTo>
                  <a:pt x="384" y="517"/>
                </a:lnTo>
                <a:lnTo>
                  <a:pt x="383" y="519"/>
                </a:lnTo>
                <a:lnTo>
                  <a:pt x="384" y="521"/>
                </a:lnTo>
                <a:lnTo>
                  <a:pt x="384" y="521"/>
                </a:lnTo>
                <a:lnTo>
                  <a:pt x="372" y="521"/>
                </a:lnTo>
                <a:lnTo>
                  <a:pt x="359" y="519"/>
                </a:lnTo>
                <a:lnTo>
                  <a:pt x="342" y="521"/>
                </a:lnTo>
                <a:lnTo>
                  <a:pt x="342" y="521"/>
                </a:lnTo>
                <a:lnTo>
                  <a:pt x="333" y="522"/>
                </a:lnTo>
                <a:lnTo>
                  <a:pt x="325" y="524"/>
                </a:lnTo>
                <a:lnTo>
                  <a:pt x="310" y="529"/>
                </a:lnTo>
                <a:lnTo>
                  <a:pt x="299" y="534"/>
                </a:lnTo>
                <a:lnTo>
                  <a:pt x="296" y="535"/>
                </a:lnTo>
                <a:lnTo>
                  <a:pt x="296" y="535"/>
                </a:lnTo>
                <a:lnTo>
                  <a:pt x="287" y="527"/>
                </a:lnTo>
                <a:lnTo>
                  <a:pt x="279" y="518"/>
                </a:lnTo>
                <a:lnTo>
                  <a:pt x="269" y="508"/>
                </a:lnTo>
                <a:lnTo>
                  <a:pt x="269" y="508"/>
                </a:lnTo>
                <a:lnTo>
                  <a:pt x="264" y="505"/>
                </a:lnTo>
                <a:lnTo>
                  <a:pt x="259" y="502"/>
                </a:lnTo>
                <a:lnTo>
                  <a:pt x="247" y="498"/>
                </a:lnTo>
                <a:lnTo>
                  <a:pt x="235" y="494"/>
                </a:lnTo>
                <a:lnTo>
                  <a:pt x="258" y="478"/>
                </a:lnTo>
                <a:lnTo>
                  <a:pt x="258" y="478"/>
                </a:lnTo>
                <a:lnTo>
                  <a:pt x="265" y="476"/>
                </a:lnTo>
                <a:lnTo>
                  <a:pt x="280" y="473"/>
                </a:lnTo>
                <a:lnTo>
                  <a:pt x="322" y="467"/>
                </a:lnTo>
                <a:lnTo>
                  <a:pt x="367" y="460"/>
                </a:lnTo>
                <a:lnTo>
                  <a:pt x="385" y="456"/>
                </a:lnTo>
                <a:lnTo>
                  <a:pt x="399" y="451"/>
                </a:lnTo>
                <a:lnTo>
                  <a:pt x="399" y="451"/>
                </a:lnTo>
                <a:lnTo>
                  <a:pt x="427" y="442"/>
                </a:lnTo>
                <a:lnTo>
                  <a:pt x="462" y="428"/>
                </a:lnTo>
                <a:lnTo>
                  <a:pt x="506" y="414"/>
                </a:lnTo>
                <a:lnTo>
                  <a:pt x="506" y="414"/>
                </a:lnTo>
                <a:close/>
                <a:moveTo>
                  <a:pt x="483" y="547"/>
                </a:moveTo>
                <a:lnTo>
                  <a:pt x="483" y="547"/>
                </a:lnTo>
                <a:lnTo>
                  <a:pt x="483" y="551"/>
                </a:lnTo>
                <a:lnTo>
                  <a:pt x="483" y="558"/>
                </a:lnTo>
                <a:lnTo>
                  <a:pt x="485" y="566"/>
                </a:lnTo>
                <a:lnTo>
                  <a:pt x="487" y="568"/>
                </a:lnTo>
                <a:lnTo>
                  <a:pt x="490" y="570"/>
                </a:lnTo>
                <a:lnTo>
                  <a:pt x="490" y="570"/>
                </a:lnTo>
                <a:lnTo>
                  <a:pt x="496" y="573"/>
                </a:lnTo>
                <a:lnTo>
                  <a:pt x="501" y="574"/>
                </a:lnTo>
                <a:lnTo>
                  <a:pt x="506" y="574"/>
                </a:lnTo>
                <a:lnTo>
                  <a:pt x="506" y="574"/>
                </a:lnTo>
                <a:lnTo>
                  <a:pt x="507" y="576"/>
                </a:lnTo>
                <a:lnTo>
                  <a:pt x="509" y="578"/>
                </a:lnTo>
                <a:lnTo>
                  <a:pt x="513" y="578"/>
                </a:lnTo>
                <a:lnTo>
                  <a:pt x="513" y="578"/>
                </a:lnTo>
                <a:lnTo>
                  <a:pt x="518" y="576"/>
                </a:lnTo>
                <a:lnTo>
                  <a:pt x="521" y="578"/>
                </a:lnTo>
                <a:lnTo>
                  <a:pt x="521" y="578"/>
                </a:lnTo>
                <a:lnTo>
                  <a:pt x="536" y="581"/>
                </a:lnTo>
                <a:lnTo>
                  <a:pt x="536" y="581"/>
                </a:lnTo>
                <a:lnTo>
                  <a:pt x="543" y="583"/>
                </a:lnTo>
                <a:lnTo>
                  <a:pt x="547" y="585"/>
                </a:lnTo>
                <a:lnTo>
                  <a:pt x="548" y="585"/>
                </a:lnTo>
                <a:lnTo>
                  <a:pt x="548" y="585"/>
                </a:lnTo>
                <a:lnTo>
                  <a:pt x="548" y="585"/>
                </a:lnTo>
                <a:lnTo>
                  <a:pt x="547" y="585"/>
                </a:lnTo>
                <a:lnTo>
                  <a:pt x="546" y="586"/>
                </a:lnTo>
                <a:lnTo>
                  <a:pt x="542" y="590"/>
                </a:lnTo>
                <a:lnTo>
                  <a:pt x="536" y="601"/>
                </a:lnTo>
                <a:lnTo>
                  <a:pt x="536" y="601"/>
                </a:lnTo>
                <a:lnTo>
                  <a:pt x="534" y="609"/>
                </a:lnTo>
                <a:lnTo>
                  <a:pt x="531" y="618"/>
                </a:lnTo>
                <a:lnTo>
                  <a:pt x="530" y="629"/>
                </a:lnTo>
                <a:lnTo>
                  <a:pt x="530" y="638"/>
                </a:lnTo>
                <a:lnTo>
                  <a:pt x="531" y="655"/>
                </a:lnTo>
                <a:lnTo>
                  <a:pt x="532" y="661"/>
                </a:lnTo>
                <a:lnTo>
                  <a:pt x="532" y="661"/>
                </a:lnTo>
                <a:lnTo>
                  <a:pt x="524" y="663"/>
                </a:lnTo>
                <a:lnTo>
                  <a:pt x="504" y="668"/>
                </a:lnTo>
                <a:lnTo>
                  <a:pt x="494" y="670"/>
                </a:lnTo>
                <a:lnTo>
                  <a:pt x="485" y="674"/>
                </a:lnTo>
                <a:lnTo>
                  <a:pt x="478" y="677"/>
                </a:lnTo>
                <a:lnTo>
                  <a:pt x="477" y="678"/>
                </a:lnTo>
                <a:lnTo>
                  <a:pt x="475" y="681"/>
                </a:lnTo>
                <a:lnTo>
                  <a:pt x="475" y="681"/>
                </a:lnTo>
                <a:lnTo>
                  <a:pt x="475" y="689"/>
                </a:lnTo>
                <a:lnTo>
                  <a:pt x="478" y="698"/>
                </a:lnTo>
                <a:lnTo>
                  <a:pt x="480" y="704"/>
                </a:lnTo>
                <a:lnTo>
                  <a:pt x="483" y="708"/>
                </a:lnTo>
                <a:lnTo>
                  <a:pt x="483" y="708"/>
                </a:lnTo>
                <a:lnTo>
                  <a:pt x="487" y="714"/>
                </a:lnTo>
                <a:lnTo>
                  <a:pt x="490" y="719"/>
                </a:lnTo>
                <a:lnTo>
                  <a:pt x="486" y="768"/>
                </a:lnTo>
                <a:lnTo>
                  <a:pt x="486" y="768"/>
                </a:lnTo>
                <a:lnTo>
                  <a:pt x="479" y="772"/>
                </a:lnTo>
                <a:lnTo>
                  <a:pt x="468" y="777"/>
                </a:lnTo>
                <a:lnTo>
                  <a:pt x="468" y="777"/>
                </a:lnTo>
                <a:lnTo>
                  <a:pt x="464" y="780"/>
                </a:lnTo>
                <a:lnTo>
                  <a:pt x="462" y="787"/>
                </a:lnTo>
                <a:lnTo>
                  <a:pt x="461" y="793"/>
                </a:lnTo>
                <a:lnTo>
                  <a:pt x="462" y="794"/>
                </a:lnTo>
                <a:lnTo>
                  <a:pt x="463" y="795"/>
                </a:lnTo>
                <a:lnTo>
                  <a:pt x="463" y="795"/>
                </a:lnTo>
                <a:lnTo>
                  <a:pt x="469" y="797"/>
                </a:lnTo>
                <a:lnTo>
                  <a:pt x="472" y="799"/>
                </a:lnTo>
                <a:lnTo>
                  <a:pt x="426" y="978"/>
                </a:lnTo>
                <a:lnTo>
                  <a:pt x="426" y="978"/>
                </a:lnTo>
                <a:lnTo>
                  <a:pt x="421" y="980"/>
                </a:lnTo>
                <a:lnTo>
                  <a:pt x="407" y="981"/>
                </a:lnTo>
                <a:lnTo>
                  <a:pt x="400" y="983"/>
                </a:lnTo>
                <a:lnTo>
                  <a:pt x="393" y="986"/>
                </a:lnTo>
                <a:lnTo>
                  <a:pt x="385" y="989"/>
                </a:lnTo>
                <a:lnTo>
                  <a:pt x="379" y="994"/>
                </a:lnTo>
                <a:lnTo>
                  <a:pt x="379" y="994"/>
                </a:lnTo>
                <a:lnTo>
                  <a:pt x="372" y="1003"/>
                </a:lnTo>
                <a:lnTo>
                  <a:pt x="367" y="1010"/>
                </a:lnTo>
                <a:lnTo>
                  <a:pt x="365" y="1017"/>
                </a:lnTo>
                <a:lnTo>
                  <a:pt x="365" y="1017"/>
                </a:lnTo>
                <a:lnTo>
                  <a:pt x="362" y="1017"/>
                </a:lnTo>
                <a:lnTo>
                  <a:pt x="360" y="1017"/>
                </a:lnTo>
                <a:lnTo>
                  <a:pt x="356" y="1015"/>
                </a:lnTo>
                <a:lnTo>
                  <a:pt x="351" y="1010"/>
                </a:lnTo>
                <a:lnTo>
                  <a:pt x="348" y="1003"/>
                </a:lnTo>
                <a:lnTo>
                  <a:pt x="343" y="990"/>
                </a:lnTo>
                <a:lnTo>
                  <a:pt x="338" y="975"/>
                </a:lnTo>
                <a:lnTo>
                  <a:pt x="338" y="975"/>
                </a:lnTo>
                <a:lnTo>
                  <a:pt x="320" y="905"/>
                </a:lnTo>
                <a:lnTo>
                  <a:pt x="314" y="878"/>
                </a:lnTo>
                <a:lnTo>
                  <a:pt x="313" y="867"/>
                </a:lnTo>
                <a:lnTo>
                  <a:pt x="311" y="857"/>
                </a:lnTo>
                <a:lnTo>
                  <a:pt x="311" y="857"/>
                </a:lnTo>
                <a:lnTo>
                  <a:pt x="310" y="847"/>
                </a:lnTo>
                <a:lnTo>
                  <a:pt x="308" y="839"/>
                </a:lnTo>
                <a:lnTo>
                  <a:pt x="304" y="829"/>
                </a:lnTo>
                <a:lnTo>
                  <a:pt x="299" y="822"/>
                </a:lnTo>
                <a:lnTo>
                  <a:pt x="292" y="808"/>
                </a:lnTo>
                <a:lnTo>
                  <a:pt x="288" y="803"/>
                </a:lnTo>
                <a:lnTo>
                  <a:pt x="288" y="803"/>
                </a:lnTo>
                <a:lnTo>
                  <a:pt x="297" y="802"/>
                </a:lnTo>
                <a:lnTo>
                  <a:pt x="303" y="801"/>
                </a:lnTo>
                <a:lnTo>
                  <a:pt x="308" y="799"/>
                </a:lnTo>
                <a:lnTo>
                  <a:pt x="308" y="799"/>
                </a:lnTo>
                <a:lnTo>
                  <a:pt x="321" y="778"/>
                </a:lnTo>
                <a:lnTo>
                  <a:pt x="347" y="736"/>
                </a:lnTo>
                <a:lnTo>
                  <a:pt x="384" y="674"/>
                </a:lnTo>
                <a:lnTo>
                  <a:pt x="376" y="654"/>
                </a:lnTo>
                <a:lnTo>
                  <a:pt x="376" y="654"/>
                </a:lnTo>
                <a:lnTo>
                  <a:pt x="383" y="654"/>
                </a:lnTo>
                <a:lnTo>
                  <a:pt x="388" y="653"/>
                </a:lnTo>
                <a:lnTo>
                  <a:pt x="390" y="652"/>
                </a:lnTo>
                <a:lnTo>
                  <a:pt x="392" y="651"/>
                </a:lnTo>
                <a:lnTo>
                  <a:pt x="392" y="651"/>
                </a:lnTo>
                <a:lnTo>
                  <a:pt x="393" y="643"/>
                </a:lnTo>
                <a:lnTo>
                  <a:pt x="393" y="638"/>
                </a:lnTo>
                <a:lnTo>
                  <a:pt x="392" y="635"/>
                </a:lnTo>
                <a:lnTo>
                  <a:pt x="392" y="635"/>
                </a:lnTo>
                <a:lnTo>
                  <a:pt x="392" y="634"/>
                </a:lnTo>
                <a:lnTo>
                  <a:pt x="394" y="632"/>
                </a:lnTo>
                <a:lnTo>
                  <a:pt x="400" y="631"/>
                </a:lnTo>
                <a:lnTo>
                  <a:pt x="402" y="629"/>
                </a:lnTo>
                <a:lnTo>
                  <a:pt x="405" y="626"/>
                </a:lnTo>
                <a:lnTo>
                  <a:pt x="405" y="621"/>
                </a:lnTo>
                <a:lnTo>
                  <a:pt x="402" y="617"/>
                </a:lnTo>
                <a:lnTo>
                  <a:pt x="402" y="617"/>
                </a:lnTo>
                <a:lnTo>
                  <a:pt x="398" y="606"/>
                </a:lnTo>
                <a:lnTo>
                  <a:pt x="395" y="600"/>
                </a:lnTo>
                <a:lnTo>
                  <a:pt x="394" y="597"/>
                </a:lnTo>
                <a:lnTo>
                  <a:pt x="390" y="596"/>
                </a:lnTo>
                <a:lnTo>
                  <a:pt x="379" y="593"/>
                </a:lnTo>
                <a:lnTo>
                  <a:pt x="379" y="593"/>
                </a:lnTo>
                <a:lnTo>
                  <a:pt x="344" y="587"/>
                </a:lnTo>
                <a:lnTo>
                  <a:pt x="322" y="585"/>
                </a:lnTo>
                <a:lnTo>
                  <a:pt x="322" y="585"/>
                </a:lnTo>
                <a:lnTo>
                  <a:pt x="325" y="581"/>
                </a:lnTo>
                <a:lnTo>
                  <a:pt x="327" y="579"/>
                </a:lnTo>
                <a:lnTo>
                  <a:pt x="331" y="578"/>
                </a:lnTo>
                <a:lnTo>
                  <a:pt x="331" y="578"/>
                </a:lnTo>
                <a:lnTo>
                  <a:pt x="333" y="579"/>
                </a:lnTo>
                <a:lnTo>
                  <a:pt x="337" y="580"/>
                </a:lnTo>
                <a:lnTo>
                  <a:pt x="339" y="580"/>
                </a:lnTo>
                <a:lnTo>
                  <a:pt x="342" y="578"/>
                </a:lnTo>
                <a:lnTo>
                  <a:pt x="342" y="578"/>
                </a:lnTo>
                <a:lnTo>
                  <a:pt x="345" y="567"/>
                </a:lnTo>
                <a:lnTo>
                  <a:pt x="345" y="567"/>
                </a:lnTo>
                <a:lnTo>
                  <a:pt x="355" y="568"/>
                </a:lnTo>
                <a:lnTo>
                  <a:pt x="364" y="568"/>
                </a:lnTo>
                <a:lnTo>
                  <a:pt x="372" y="567"/>
                </a:lnTo>
                <a:lnTo>
                  <a:pt x="372" y="567"/>
                </a:lnTo>
                <a:lnTo>
                  <a:pt x="377" y="564"/>
                </a:lnTo>
                <a:lnTo>
                  <a:pt x="382" y="561"/>
                </a:lnTo>
                <a:lnTo>
                  <a:pt x="392" y="550"/>
                </a:lnTo>
                <a:lnTo>
                  <a:pt x="402" y="535"/>
                </a:lnTo>
                <a:lnTo>
                  <a:pt x="402" y="535"/>
                </a:lnTo>
                <a:lnTo>
                  <a:pt x="417" y="535"/>
                </a:lnTo>
                <a:lnTo>
                  <a:pt x="441" y="535"/>
                </a:lnTo>
                <a:lnTo>
                  <a:pt x="441" y="535"/>
                </a:lnTo>
                <a:lnTo>
                  <a:pt x="452" y="538"/>
                </a:lnTo>
                <a:lnTo>
                  <a:pt x="467" y="541"/>
                </a:lnTo>
                <a:lnTo>
                  <a:pt x="479" y="545"/>
                </a:lnTo>
                <a:lnTo>
                  <a:pt x="483" y="546"/>
                </a:lnTo>
                <a:lnTo>
                  <a:pt x="483" y="547"/>
                </a:lnTo>
                <a:lnTo>
                  <a:pt x="483" y="547"/>
                </a:lnTo>
                <a:close/>
                <a:moveTo>
                  <a:pt x="438" y="513"/>
                </a:moveTo>
                <a:lnTo>
                  <a:pt x="463" y="521"/>
                </a:lnTo>
                <a:lnTo>
                  <a:pt x="463" y="521"/>
                </a:lnTo>
                <a:lnTo>
                  <a:pt x="464" y="523"/>
                </a:lnTo>
                <a:lnTo>
                  <a:pt x="468" y="527"/>
                </a:lnTo>
                <a:lnTo>
                  <a:pt x="475" y="532"/>
                </a:lnTo>
                <a:lnTo>
                  <a:pt x="475" y="532"/>
                </a:lnTo>
                <a:lnTo>
                  <a:pt x="447" y="527"/>
                </a:lnTo>
                <a:lnTo>
                  <a:pt x="418" y="521"/>
                </a:lnTo>
                <a:lnTo>
                  <a:pt x="438" y="513"/>
                </a:lnTo>
                <a:close/>
                <a:moveTo>
                  <a:pt x="235" y="508"/>
                </a:moveTo>
                <a:lnTo>
                  <a:pt x="235" y="508"/>
                </a:lnTo>
                <a:lnTo>
                  <a:pt x="237" y="508"/>
                </a:lnTo>
                <a:lnTo>
                  <a:pt x="242" y="510"/>
                </a:lnTo>
                <a:lnTo>
                  <a:pt x="249" y="511"/>
                </a:lnTo>
                <a:lnTo>
                  <a:pt x="253" y="513"/>
                </a:lnTo>
                <a:lnTo>
                  <a:pt x="258" y="517"/>
                </a:lnTo>
                <a:lnTo>
                  <a:pt x="281" y="535"/>
                </a:lnTo>
                <a:lnTo>
                  <a:pt x="242" y="524"/>
                </a:lnTo>
                <a:lnTo>
                  <a:pt x="235" y="508"/>
                </a:lnTo>
                <a:close/>
                <a:moveTo>
                  <a:pt x="204" y="501"/>
                </a:moveTo>
                <a:lnTo>
                  <a:pt x="224" y="524"/>
                </a:lnTo>
                <a:lnTo>
                  <a:pt x="178" y="517"/>
                </a:lnTo>
                <a:lnTo>
                  <a:pt x="178" y="498"/>
                </a:lnTo>
                <a:lnTo>
                  <a:pt x="185" y="501"/>
                </a:lnTo>
                <a:lnTo>
                  <a:pt x="197" y="505"/>
                </a:lnTo>
                <a:lnTo>
                  <a:pt x="197" y="505"/>
                </a:lnTo>
                <a:lnTo>
                  <a:pt x="201" y="505"/>
                </a:lnTo>
                <a:lnTo>
                  <a:pt x="202" y="504"/>
                </a:lnTo>
                <a:lnTo>
                  <a:pt x="204" y="501"/>
                </a:lnTo>
                <a:lnTo>
                  <a:pt x="204" y="501"/>
                </a:lnTo>
                <a:close/>
                <a:moveTo>
                  <a:pt x="536" y="884"/>
                </a:moveTo>
                <a:lnTo>
                  <a:pt x="536" y="884"/>
                </a:lnTo>
                <a:lnTo>
                  <a:pt x="537" y="879"/>
                </a:lnTo>
                <a:lnTo>
                  <a:pt x="538" y="875"/>
                </a:lnTo>
                <a:lnTo>
                  <a:pt x="540" y="871"/>
                </a:lnTo>
                <a:lnTo>
                  <a:pt x="540" y="871"/>
                </a:lnTo>
                <a:lnTo>
                  <a:pt x="563" y="845"/>
                </a:lnTo>
                <a:lnTo>
                  <a:pt x="570" y="884"/>
                </a:lnTo>
                <a:lnTo>
                  <a:pt x="570" y="884"/>
                </a:lnTo>
                <a:lnTo>
                  <a:pt x="565" y="908"/>
                </a:lnTo>
                <a:lnTo>
                  <a:pt x="560" y="927"/>
                </a:lnTo>
                <a:lnTo>
                  <a:pt x="559" y="939"/>
                </a:lnTo>
                <a:lnTo>
                  <a:pt x="559" y="939"/>
                </a:lnTo>
                <a:lnTo>
                  <a:pt x="547" y="908"/>
                </a:lnTo>
                <a:lnTo>
                  <a:pt x="536" y="884"/>
                </a:lnTo>
                <a:lnTo>
                  <a:pt x="536" y="884"/>
                </a:lnTo>
                <a:close/>
                <a:moveTo>
                  <a:pt x="559" y="941"/>
                </a:moveTo>
                <a:lnTo>
                  <a:pt x="559" y="941"/>
                </a:lnTo>
                <a:lnTo>
                  <a:pt x="559" y="939"/>
                </a:lnTo>
                <a:lnTo>
                  <a:pt x="559" y="939"/>
                </a:lnTo>
                <a:lnTo>
                  <a:pt x="559" y="941"/>
                </a:lnTo>
                <a:lnTo>
                  <a:pt x="559" y="941"/>
                </a:lnTo>
                <a:close/>
                <a:moveTo>
                  <a:pt x="525" y="902"/>
                </a:moveTo>
                <a:lnTo>
                  <a:pt x="548" y="948"/>
                </a:lnTo>
                <a:lnTo>
                  <a:pt x="517" y="952"/>
                </a:lnTo>
                <a:lnTo>
                  <a:pt x="517" y="952"/>
                </a:lnTo>
                <a:lnTo>
                  <a:pt x="517" y="943"/>
                </a:lnTo>
                <a:lnTo>
                  <a:pt x="517" y="929"/>
                </a:lnTo>
                <a:lnTo>
                  <a:pt x="517" y="929"/>
                </a:lnTo>
                <a:lnTo>
                  <a:pt x="521" y="913"/>
                </a:lnTo>
                <a:lnTo>
                  <a:pt x="525" y="902"/>
                </a:lnTo>
                <a:lnTo>
                  <a:pt x="525" y="902"/>
                </a:lnTo>
                <a:close/>
                <a:moveTo>
                  <a:pt x="586" y="1028"/>
                </a:moveTo>
                <a:lnTo>
                  <a:pt x="586" y="1062"/>
                </a:lnTo>
                <a:lnTo>
                  <a:pt x="586" y="1062"/>
                </a:lnTo>
                <a:lnTo>
                  <a:pt x="576" y="1062"/>
                </a:lnTo>
                <a:lnTo>
                  <a:pt x="563" y="1062"/>
                </a:lnTo>
                <a:lnTo>
                  <a:pt x="563" y="1062"/>
                </a:lnTo>
                <a:lnTo>
                  <a:pt x="554" y="1062"/>
                </a:lnTo>
                <a:lnTo>
                  <a:pt x="542" y="1061"/>
                </a:lnTo>
                <a:lnTo>
                  <a:pt x="525" y="1058"/>
                </a:lnTo>
                <a:lnTo>
                  <a:pt x="586" y="1028"/>
                </a:lnTo>
                <a:close/>
                <a:moveTo>
                  <a:pt x="513" y="1074"/>
                </a:moveTo>
                <a:lnTo>
                  <a:pt x="513" y="1074"/>
                </a:lnTo>
                <a:lnTo>
                  <a:pt x="526" y="1078"/>
                </a:lnTo>
                <a:lnTo>
                  <a:pt x="541" y="1082"/>
                </a:lnTo>
                <a:lnTo>
                  <a:pt x="555" y="1089"/>
                </a:lnTo>
                <a:lnTo>
                  <a:pt x="555" y="1089"/>
                </a:lnTo>
                <a:lnTo>
                  <a:pt x="563" y="1094"/>
                </a:lnTo>
                <a:lnTo>
                  <a:pt x="571" y="1096"/>
                </a:lnTo>
                <a:lnTo>
                  <a:pt x="586" y="1101"/>
                </a:lnTo>
                <a:lnTo>
                  <a:pt x="602" y="1105"/>
                </a:lnTo>
                <a:lnTo>
                  <a:pt x="613" y="1201"/>
                </a:lnTo>
                <a:lnTo>
                  <a:pt x="613" y="1201"/>
                </a:lnTo>
                <a:lnTo>
                  <a:pt x="609" y="1202"/>
                </a:lnTo>
                <a:lnTo>
                  <a:pt x="598" y="1203"/>
                </a:lnTo>
                <a:lnTo>
                  <a:pt x="591" y="1204"/>
                </a:lnTo>
                <a:lnTo>
                  <a:pt x="583" y="1204"/>
                </a:lnTo>
                <a:lnTo>
                  <a:pt x="575" y="1203"/>
                </a:lnTo>
                <a:lnTo>
                  <a:pt x="566" y="1201"/>
                </a:lnTo>
                <a:lnTo>
                  <a:pt x="566" y="1201"/>
                </a:lnTo>
                <a:lnTo>
                  <a:pt x="558" y="1196"/>
                </a:lnTo>
                <a:lnTo>
                  <a:pt x="549" y="1187"/>
                </a:lnTo>
                <a:lnTo>
                  <a:pt x="542" y="1177"/>
                </a:lnTo>
                <a:lnTo>
                  <a:pt x="534" y="1167"/>
                </a:lnTo>
                <a:lnTo>
                  <a:pt x="528" y="1154"/>
                </a:lnTo>
                <a:lnTo>
                  <a:pt x="521" y="1143"/>
                </a:lnTo>
                <a:lnTo>
                  <a:pt x="517" y="1133"/>
                </a:lnTo>
                <a:lnTo>
                  <a:pt x="513" y="1124"/>
                </a:lnTo>
                <a:lnTo>
                  <a:pt x="513" y="1124"/>
                </a:lnTo>
                <a:lnTo>
                  <a:pt x="506" y="1091"/>
                </a:lnTo>
                <a:lnTo>
                  <a:pt x="502" y="1074"/>
                </a:lnTo>
                <a:lnTo>
                  <a:pt x="513" y="1074"/>
                </a:lnTo>
                <a:close/>
                <a:moveTo>
                  <a:pt x="246" y="933"/>
                </a:moveTo>
                <a:lnTo>
                  <a:pt x="246" y="933"/>
                </a:lnTo>
                <a:lnTo>
                  <a:pt x="249" y="961"/>
                </a:lnTo>
                <a:lnTo>
                  <a:pt x="252" y="990"/>
                </a:lnTo>
                <a:lnTo>
                  <a:pt x="254" y="1021"/>
                </a:lnTo>
                <a:lnTo>
                  <a:pt x="254" y="1021"/>
                </a:lnTo>
                <a:lnTo>
                  <a:pt x="254" y="1045"/>
                </a:lnTo>
                <a:lnTo>
                  <a:pt x="254" y="1058"/>
                </a:lnTo>
                <a:lnTo>
                  <a:pt x="254" y="1067"/>
                </a:lnTo>
                <a:lnTo>
                  <a:pt x="201" y="1074"/>
                </a:lnTo>
                <a:lnTo>
                  <a:pt x="201" y="1067"/>
                </a:lnTo>
                <a:lnTo>
                  <a:pt x="201" y="1067"/>
                </a:lnTo>
                <a:lnTo>
                  <a:pt x="206" y="1057"/>
                </a:lnTo>
                <a:lnTo>
                  <a:pt x="219" y="1028"/>
                </a:lnTo>
                <a:lnTo>
                  <a:pt x="219" y="1028"/>
                </a:lnTo>
                <a:lnTo>
                  <a:pt x="224" y="1017"/>
                </a:lnTo>
                <a:lnTo>
                  <a:pt x="229" y="1003"/>
                </a:lnTo>
                <a:lnTo>
                  <a:pt x="237" y="971"/>
                </a:lnTo>
                <a:lnTo>
                  <a:pt x="246" y="933"/>
                </a:lnTo>
                <a:lnTo>
                  <a:pt x="246" y="933"/>
                </a:lnTo>
                <a:close/>
                <a:moveTo>
                  <a:pt x="238" y="879"/>
                </a:moveTo>
                <a:lnTo>
                  <a:pt x="238" y="879"/>
                </a:lnTo>
                <a:lnTo>
                  <a:pt x="226" y="935"/>
                </a:lnTo>
                <a:lnTo>
                  <a:pt x="215" y="978"/>
                </a:lnTo>
                <a:lnTo>
                  <a:pt x="209" y="997"/>
                </a:lnTo>
                <a:lnTo>
                  <a:pt x="204" y="1009"/>
                </a:lnTo>
                <a:lnTo>
                  <a:pt x="204" y="1009"/>
                </a:lnTo>
                <a:lnTo>
                  <a:pt x="196" y="1026"/>
                </a:lnTo>
                <a:lnTo>
                  <a:pt x="191" y="1037"/>
                </a:lnTo>
                <a:lnTo>
                  <a:pt x="189" y="1044"/>
                </a:lnTo>
                <a:lnTo>
                  <a:pt x="185" y="1048"/>
                </a:lnTo>
                <a:lnTo>
                  <a:pt x="185" y="1048"/>
                </a:lnTo>
                <a:lnTo>
                  <a:pt x="181" y="1051"/>
                </a:lnTo>
                <a:lnTo>
                  <a:pt x="179" y="1055"/>
                </a:lnTo>
                <a:lnTo>
                  <a:pt x="174" y="1062"/>
                </a:lnTo>
                <a:lnTo>
                  <a:pt x="174" y="1062"/>
                </a:lnTo>
                <a:lnTo>
                  <a:pt x="172" y="1066"/>
                </a:lnTo>
                <a:lnTo>
                  <a:pt x="170" y="1068"/>
                </a:lnTo>
                <a:lnTo>
                  <a:pt x="166" y="1071"/>
                </a:lnTo>
                <a:lnTo>
                  <a:pt x="158" y="1074"/>
                </a:lnTo>
                <a:lnTo>
                  <a:pt x="158" y="1074"/>
                </a:lnTo>
                <a:lnTo>
                  <a:pt x="153" y="1074"/>
                </a:lnTo>
                <a:lnTo>
                  <a:pt x="145" y="1073"/>
                </a:lnTo>
                <a:lnTo>
                  <a:pt x="132" y="1071"/>
                </a:lnTo>
                <a:lnTo>
                  <a:pt x="132" y="1071"/>
                </a:lnTo>
                <a:lnTo>
                  <a:pt x="132" y="1066"/>
                </a:lnTo>
                <a:lnTo>
                  <a:pt x="132" y="1058"/>
                </a:lnTo>
                <a:lnTo>
                  <a:pt x="132" y="1058"/>
                </a:lnTo>
                <a:lnTo>
                  <a:pt x="129" y="1054"/>
                </a:lnTo>
                <a:lnTo>
                  <a:pt x="128" y="1051"/>
                </a:lnTo>
                <a:lnTo>
                  <a:pt x="128" y="1051"/>
                </a:lnTo>
                <a:lnTo>
                  <a:pt x="138" y="1033"/>
                </a:lnTo>
                <a:lnTo>
                  <a:pt x="149" y="1015"/>
                </a:lnTo>
                <a:lnTo>
                  <a:pt x="158" y="994"/>
                </a:lnTo>
                <a:lnTo>
                  <a:pt x="158" y="994"/>
                </a:lnTo>
                <a:lnTo>
                  <a:pt x="168" y="972"/>
                </a:lnTo>
                <a:lnTo>
                  <a:pt x="178" y="949"/>
                </a:lnTo>
                <a:lnTo>
                  <a:pt x="186" y="927"/>
                </a:lnTo>
                <a:lnTo>
                  <a:pt x="192" y="907"/>
                </a:lnTo>
                <a:lnTo>
                  <a:pt x="192" y="907"/>
                </a:lnTo>
                <a:lnTo>
                  <a:pt x="200" y="888"/>
                </a:lnTo>
                <a:lnTo>
                  <a:pt x="204" y="875"/>
                </a:lnTo>
                <a:lnTo>
                  <a:pt x="207" y="868"/>
                </a:lnTo>
                <a:lnTo>
                  <a:pt x="208" y="864"/>
                </a:lnTo>
                <a:lnTo>
                  <a:pt x="208" y="864"/>
                </a:lnTo>
                <a:lnTo>
                  <a:pt x="213" y="865"/>
                </a:lnTo>
                <a:lnTo>
                  <a:pt x="223" y="871"/>
                </a:lnTo>
                <a:lnTo>
                  <a:pt x="238" y="879"/>
                </a:lnTo>
                <a:lnTo>
                  <a:pt x="238" y="879"/>
                </a:lnTo>
                <a:close/>
                <a:moveTo>
                  <a:pt x="147" y="871"/>
                </a:moveTo>
                <a:lnTo>
                  <a:pt x="147" y="871"/>
                </a:lnTo>
                <a:lnTo>
                  <a:pt x="151" y="880"/>
                </a:lnTo>
                <a:lnTo>
                  <a:pt x="158" y="895"/>
                </a:lnTo>
                <a:lnTo>
                  <a:pt x="158" y="895"/>
                </a:lnTo>
                <a:lnTo>
                  <a:pt x="167" y="905"/>
                </a:lnTo>
                <a:lnTo>
                  <a:pt x="170" y="910"/>
                </a:lnTo>
                <a:lnTo>
                  <a:pt x="170" y="910"/>
                </a:lnTo>
                <a:lnTo>
                  <a:pt x="163" y="933"/>
                </a:lnTo>
                <a:lnTo>
                  <a:pt x="155" y="955"/>
                </a:lnTo>
                <a:lnTo>
                  <a:pt x="149" y="967"/>
                </a:lnTo>
                <a:lnTo>
                  <a:pt x="144" y="978"/>
                </a:lnTo>
                <a:lnTo>
                  <a:pt x="144" y="978"/>
                </a:lnTo>
                <a:lnTo>
                  <a:pt x="132" y="1001"/>
                </a:lnTo>
                <a:lnTo>
                  <a:pt x="122" y="1024"/>
                </a:lnTo>
                <a:lnTo>
                  <a:pt x="112" y="1048"/>
                </a:lnTo>
                <a:lnTo>
                  <a:pt x="112" y="891"/>
                </a:lnTo>
                <a:lnTo>
                  <a:pt x="112" y="891"/>
                </a:lnTo>
                <a:lnTo>
                  <a:pt x="113" y="888"/>
                </a:lnTo>
                <a:lnTo>
                  <a:pt x="115" y="887"/>
                </a:lnTo>
                <a:lnTo>
                  <a:pt x="121" y="887"/>
                </a:lnTo>
                <a:lnTo>
                  <a:pt x="121" y="887"/>
                </a:lnTo>
                <a:lnTo>
                  <a:pt x="128" y="886"/>
                </a:lnTo>
                <a:lnTo>
                  <a:pt x="133" y="886"/>
                </a:lnTo>
                <a:lnTo>
                  <a:pt x="139" y="884"/>
                </a:lnTo>
                <a:lnTo>
                  <a:pt x="139" y="884"/>
                </a:lnTo>
                <a:lnTo>
                  <a:pt x="145" y="880"/>
                </a:lnTo>
                <a:lnTo>
                  <a:pt x="147" y="875"/>
                </a:lnTo>
                <a:lnTo>
                  <a:pt x="147" y="873"/>
                </a:lnTo>
                <a:lnTo>
                  <a:pt x="147" y="871"/>
                </a:lnTo>
                <a:lnTo>
                  <a:pt x="147" y="871"/>
                </a:lnTo>
                <a:close/>
                <a:moveTo>
                  <a:pt x="246" y="1094"/>
                </a:moveTo>
                <a:lnTo>
                  <a:pt x="246" y="1094"/>
                </a:lnTo>
                <a:lnTo>
                  <a:pt x="237" y="1125"/>
                </a:lnTo>
                <a:lnTo>
                  <a:pt x="228" y="1159"/>
                </a:lnTo>
                <a:lnTo>
                  <a:pt x="213" y="1197"/>
                </a:lnTo>
                <a:lnTo>
                  <a:pt x="204" y="1218"/>
                </a:lnTo>
                <a:lnTo>
                  <a:pt x="196" y="1237"/>
                </a:lnTo>
                <a:lnTo>
                  <a:pt x="186" y="1255"/>
                </a:lnTo>
                <a:lnTo>
                  <a:pt x="175" y="1273"/>
                </a:lnTo>
                <a:lnTo>
                  <a:pt x="164" y="1288"/>
                </a:lnTo>
                <a:lnTo>
                  <a:pt x="153" y="1300"/>
                </a:lnTo>
                <a:lnTo>
                  <a:pt x="147" y="1305"/>
                </a:lnTo>
                <a:lnTo>
                  <a:pt x="141" y="1310"/>
                </a:lnTo>
                <a:lnTo>
                  <a:pt x="134" y="1312"/>
                </a:lnTo>
                <a:lnTo>
                  <a:pt x="128" y="1315"/>
                </a:lnTo>
                <a:lnTo>
                  <a:pt x="128" y="1315"/>
                </a:lnTo>
                <a:lnTo>
                  <a:pt x="122" y="1316"/>
                </a:lnTo>
                <a:lnTo>
                  <a:pt x="116" y="1316"/>
                </a:lnTo>
                <a:lnTo>
                  <a:pt x="110" y="1315"/>
                </a:lnTo>
                <a:lnTo>
                  <a:pt x="104" y="1313"/>
                </a:lnTo>
                <a:lnTo>
                  <a:pt x="99" y="1311"/>
                </a:lnTo>
                <a:lnTo>
                  <a:pt x="94" y="1307"/>
                </a:lnTo>
                <a:lnTo>
                  <a:pt x="84" y="1299"/>
                </a:lnTo>
                <a:lnTo>
                  <a:pt x="76" y="1288"/>
                </a:lnTo>
                <a:lnTo>
                  <a:pt x="68" y="1275"/>
                </a:lnTo>
                <a:lnTo>
                  <a:pt x="61" y="1259"/>
                </a:lnTo>
                <a:lnTo>
                  <a:pt x="56" y="1242"/>
                </a:lnTo>
                <a:lnTo>
                  <a:pt x="50" y="1225"/>
                </a:lnTo>
                <a:lnTo>
                  <a:pt x="47" y="1207"/>
                </a:lnTo>
                <a:lnTo>
                  <a:pt x="41" y="1170"/>
                </a:lnTo>
                <a:lnTo>
                  <a:pt x="37" y="1136"/>
                </a:lnTo>
                <a:lnTo>
                  <a:pt x="37" y="1108"/>
                </a:lnTo>
                <a:lnTo>
                  <a:pt x="37" y="1108"/>
                </a:lnTo>
                <a:lnTo>
                  <a:pt x="37" y="1085"/>
                </a:lnTo>
                <a:lnTo>
                  <a:pt x="39" y="1062"/>
                </a:lnTo>
                <a:lnTo>
                  <a:pt x="43" y="1041"/>
                </a:lnTo>
                <a:lnTo>
                  <a:pt x="47" y="1021"/>
                </a:lnTo>
                <a:lnTo>
                  <a:pt x="55" y="987"/>
                </a:lnTo>
                <a:lnTo>
                  <a:pt x="64" y="960"/>
                </a:lnTo>
                <a:lnTo>
                  <a:pt x="64" y="960"/>
                </a:lnTo>
                <a:lnTo>
                  <a:pt x="67" y="948"/>
                </a:lnTo>
                <a:lnTo>
                  <a:pt x="72" y="938"/>
                </a:lnTo>
                <a:lnTo>
                  <a:pt x="84" y="920"/>
                </a:lnTo>
                <a:lnTo>
                  <a:pt x="94" y="907"/>
                </a:lnTo>
                <a:lnTo>
                  <a:pt x="98" y="902"/>
                </a:lnTo>
                <a:lnTo>
                  <a:pt x="90" y="1055"/>
                </a:lnTo>
                <a:lnTo>
                  <a:pt x="90" y="1055"/>
                </a:lnTo>
                <a:lnTo>
                  <a:pt x="82" y="1060"/>
                </a:lnTo>
                <a:lnTo>
                  <a:pt x="77" y="1063"/>
                </a:lnTo>
                <a:lnTo>
                  <a:pt x="75" y="1067"/>
                </a:lnTo>
                <a:lnTo>
                  <a:pt x="75" y="1067"/>
                </a:lnTo>
                <a:lnTo>
                  <a:pt x="76" y="1068"/>
                </a:lnTo>
                <a:lnTo>
                  <a:pt x="81" y="1071"/>
                </a:lnTo>
                <a:lnTo>
                  <a:pt x="85" y="1073"/>
                </a:lnTo>
                <a:lnTo>
                  <a:pt x="90" y="1074"/>
                </a:lnTo>
                <a:lnTo>
                  <a:pt x="90" y="1074"/>
                </a:lnTo>
                <a:lnTo>
                  <a:pt x="95" y="1074"/>
                </a:lnTo>
                <a:lnTo>
                  <a:pt x="101" y="1075"/>
                </a:lnTo>
                <a:lnTo>
                  <a:pt x="106" y="1078"/>
                </a:lnTo>
                <a:lnTo>
                  <a:pt x="109" y="1079"/>
                </a:lnTo>
                <a:lnTo>
                  <a:pt x="109" y="1082"/>
                </a:lnTo>
                <a:lnTo>
                  <a:pt x="109" y="1082"/>
                </a:lnTo>
                <a:lnTo>
                  <a:pt x="111" y="1088"/>
                </a:lnTo>
                <a:lnTo>
                  <a:pt x="115" y="1094"/>
                </a:lnTo>
                <a:lnTo>
                  <a:pt x="119" y="1100"/>
                </a:lnTo>
                <a:lnTo>
                  <a:pt x="122" y="1101"/>
                </a:lnTo>
                <a:lnTo>
                  <a:pt x="124" y="1101"/>
                </a:lnTo>
                <a:lnTo>
                  <a:pt x="124" y="1101"/>
                </a:lnTo>
                <a:lnTo>
                  <a:pt x="128" y="1099"/>
                </a:lnTo>
                <a:lnTo>
                  <a:pt x="130" y="1096"/>
                </a:lnTo>
                <a:lnTo>
                  <a:pt x="132" y="1092"/>
                </a:lnTo>
                <a:lnTo>
                  <a:pt x="132" y="1089"/>
                </a:lnTo>
                <a:lnTo>
                  <a:pt x="132" y="1089"/>
                </a:lnTo>
                <a:lnTo>
                  <a:pt x="133" y="1089"/>
                </a:lnTo>
                <a:lnTo>
                  <a:pt x="136" y="1089"/>
                </a:lnTo>
                <a:lnTo>
                  <a:pt x="146" y="1090"/>
                </a:lnTo>
                <a:lnTo>
                  <a:pt x="162" y="1094"/>
                </a:lnTo>
                <a:lnTo>
                  <a:pt x="162" y="1094"/>
                </a:lnTo>
                <a:lnTo>
                  <a:pt x="162" y="1094"/>
                </a:lnTo>
                <a:lnTo>
                  <a:pt x="161" y="1096"/>
                </a:lnTo>
                <a:lnTo>
                  <a:pt x="162" y="1099"/>
                </a:lnTo>
                <a:lnTo>
                  <a:pt x="166" y="1101"/>
                </a:lnTo>
                <a:lnTo>
                  <a:pt x="166" y="1101"/>
                </a:lnTo>
                <a:lnTo>
                  <a:pt x="172" y="1102"/>
                </a:lnTo>
                <a:lnTo>
                  <a:pt x="175" y="1101"/>
                </a:lnTo>
                <a:lnTo>
                  <a:pt x="180" y="1100"/>
                </a:lnTo>
                <a:lnTo>
                  <a:pt x="189" y="1101"/>
                </a:lnTo>
                <a:lnTo>
                  <a:pt x="189" y="1101"/>
                </a:lnTo>
                <a:lnTo>
                  <a:pt x="194" y="1101"/>
                </a:lnTo>
                <a:lnTo>
                  <a:pt x="197" y="1101"/>
                </a:lnTo>
                <a:lnTo>
                  <a:pt x="204" y="1099"/>
                </a:lnTo>
                <a:lnTo>
                  <a:pt x="208" y="1096"/>
                </a:lnTo>
                <a:lnTo>
                  <a:pt x="209" y="1094"/>
                </a:lnTo>
                <a:lnTo>
                  <a:pt x="209" y="1094"/>
                </a:lnTo>
                <a:lnTo>
                  <a:pt x="246" y="1094"/>
                </a:lnTo>
                <a:lnTo>
                  <a:pt x="246" y="1094"/>
                </a:lnTo>
                <a:close/>
                <a:moveTo>
                  <a:pt x="208" y="1094"/>
                </a:moveTo>
                <a:lnTo>
                  <a:pt x="208" y="1094"/>
                </a:lnTo>
                <a:lnTo>
                  <a:pt x="209" y="1094"/>
                </a:lnTo>
                <a:lnTo>
                  <a:pt x="209" y="1094"/>
                </a:lnTo>
                <a:lnTo>
                  <a:pt x="208" y="1094"/>
                </a:lnTo>
                <a:lnTo>
                  <a:pt x="208" y="1094"/>
                </a:lnTo>
                <a:close/>
                <a:moveTo>
                  <a:pt x="155" y="788"/>
                </a:moveTo>
                <a:lnTo>
                  <a:pt x="155" y="788"/>
                </a:lnTo>
                <a:lnTo>
                  <a:pt x="150" y="789"/>
                </a:lnTo>
                <a:lnTo>
                  <a:pt x="146" y="791"/>
                </a:lnTo>
                <a:lnTo>
                  <a:pt x="144" y="793"/>
                </a:lnTo>
                <a:lnTo>
                  <a:pt x="144" y="795"/>
                </a:lnTo>
                <a:lnTo>
                  <a:pt x="144" y="795"/>
                </a:lnTo>
                <a:lnTo>
                  <a:pt x="145" y="802"/>
                </a:lnTo>
                <a:lnTo>
                  <a:pt x="147" y="807"/>
                </a:lnTo>
                <a:lnTo>
                  <a:pt x="128" y="814"/>
                </a:lnTo>
                <a:lnTo>
                  <a:pt x="132" y="777"/>
                </a:lnTo>
                <a:lnTo>
                  <a:pt x="132" y="777"/>
                </a:lnTo>
                <a:lnTo>
                  <a:pt x="155" y="776"/>
                </a:lnTo>
                <a:lnTo>
                  <a:pt x="181" y="777"/>
                </a:lnTo>
                <a:lnTo>
                  <a:pt x="181" y="777"/>
                </a:lnTo>
                <a:lnTo>
                  <a:pt x="187" y="778"/>
                </a:lnTo>
                <a:lnTo>
                  <a:pt x="192" y="780"/>
                </a:lnTo>
                <a:lnTo>
                  <a:pt x="192" y="780"/>
                </a:lnTo>
                <a:lnTo>
                  <a:pt x="200" y="784"/>
                </a:lnTo>
                <a:lnTo>
                  <a:pt x="204" y="788"/>
                </a:lnTo>
                <a:lnTo>
                  <a:pt x="204" y="788"/>
                </a:lnTo>
                <a:lnTo>
                  <a:pt x="181" y="788"/>
                </a:lnTo>
                <a:lnTo>
                  <a:pt x="155" y="788"/>
                </a:lnTo>
                <a:lnTo>
                  <a:pt x="155" y="788"/>
                </a:lnTo>
                <a:close/>
                <a:moveTo>
                  <a:pt x="308" y="544"/>
                </a:moveTo>
                <a:lnTo>
                  <a:pt x="308" y="544"/>
                </a:lnTo>
                <a:lnTo>
                  <a:pt x="313" y="541"/>
                </a:lnTo>
                <a:lnTo>
                  <a:pt x="321" y="539"/>
                </a:lnTo>
                <a:lnTo>
                  <a:pt x="334" y="535"/>
                </a:lnTo>
                <a:lnTo>
                  <a:pt x="334" y="535"/>
                </a:lnTo>
                <a:lnTo>
                  <a:pt x="348" y="534"/>
                </a:lnTo>
                <a:lnTo>
                  <a:pt x="359" y="533"/>
                </a:lnTo>
                <a:lnTo>
                  <a:pt x="368" y="532"/>
                </a:lnTo>
                <a:lnTo>
                  <a:pt x="342" y="551"/>
                </a:lnTo>
                <a:lnTo>
                  <a:pt x="342" y="551"/>
                </a:lnTo>
                <a:lnTo>
                  <a:pt x="341" y="550"/>
                </a:lnTo>
                <a:lnTo>
                  <a:pt x="338" y="549"/>
                </a:lnTo>
                <a:lnTo>
                  <a:pt x="334" y="547"/>
                </a:lnTo>
                <a:lnTo>
                  <a:pt x="334" y="547"/>
                </a:lnTo>
                <a:lnTo>
                  <a:pt x="317" y="545"/>
                </a:lnTo>
                <a:lnTo>
                  <a:pt x="308" y="544"/>
                </a:lnTo>
                <a:lnTo>
                  <a:pt x="308" y="54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id="{8BE99BEE-FB96-47F6-8CF5-6E87942B1032}"/>
              </a:ext>
            </a:extLst>
          </p:cNvPr>
          <p:cNvSpPr>
            <a:spLocks noEditPoints="1"/>
          </p:cNvSpPr>
          <p:nvPr/>
        </p:nvSpPr>
        <p:spPr bwMode="auto">
          <a:xfrm>
            <a:off x="8235594" y="2744405"/>
            <a:ext cx="838080" cy="1666365"/>
          </a:xfrm>
          <a:custGeom>
            <a:avLst/>
            <a:gdLst>
              <a:gd name="T0" fmla="*/ 189 w 599"/>
              <a:gd name="T1" fmla="*/ 11 h 1191"/>
              <a:gd name="T2" fmla="*/ 99 w 599"/>
              <a:gd name="T3" fmla="*/ 18 h 1191"/>
              <a:gd name="T4" fmla="*/ 79 w 599"/>
              <a:gd name="T5" fmla="*/ 66 h 1191"/>
              <a:gd name="T6" fmla="*/ 38 w 599"/>
              <a:gd name="T7" fmla="*/ 121 h 1191"/>
              <a:gd name="T8" fmla="*/ 77 w 599"/>
              <a:gd name="T9" fmla="*/ 149 h 1191"/>
              <a:gd name="T10" fmla="*/ 98 w 599"/>
              <a:gd name="T11" fmla="*/ 180 h 1191"/>
              <a:gd name="T12" fmla="*/ 50 w 599"/>
              <a:gd name="T13" fmla="*/ 215 h 1191"/>
              <a:gd name="T14" fmla="*/ 6 w 599"/>
              <a:gd name="T15" fmla="*/ 309 h 1191"/>
              <a:gd name="T16" fmla="*/ 14 w 599"/>
              <a:gd name="T17" fmla="*/ 525 h 1191"/>
              <a:gd name="T18" fmla="*/ 21 w 599"/>
              <a:gd name="T19" fmla="*/ 684 h 1191"/>
              <a:gd name="T20" fmla="*/ 11 w 599"/>
              <a:gd name="T21" fmla="*/ 984 h 1191"/>
              <a:gd name="T22" fmla="*/ 42 w 599"/>
              <a:gd name="T23" fmla="*/ 1123 h 1191"/>
              <a:gd name="T24" fmla="*/ 32 w 599"/>
              <a:gd name="T25" fmla="*/ 1169 h 1191"/>
              <a:gd name="T26" fmla="*/ 95 w 599"/>
              <a:gd name="T27" fmla="*/ 1174 h 1191"/>
              <a:gd name="T28" fmla="*/ 92 w 599"/>
              <a:gd name="T29" fmla="*/ 1123 h 1191"/>
              <a:gd name="T30" fmla="*/ 88 w 599"/>
              <a:gd name="T31" fmla="*/ 900 h 1191"/>
              <a:gd name="T32" fmla="*/ 154 w 599"/>
              <a:gd name="T33" fmla="*/ 732 h 1191"/>
              <a:gd name="T34" fmla="*/ 178 w 599"/>
              <a:gd name="T35" fmla="*/ 907 h 1191"/>
              <a:gd name="T36" fmla="*/ 187 w 599"/>
              <a:gd name="T37" fmla="*/ 1101 h 1191"/>
              <a:gd name="T38" fmla="*/ 199 w 599"/>
              <a:gd name="T39" fmla="*/ 1162 h 1191"/>
              <a:gd name="T40" fmla="*/ 290 w 599"/>
              <a:gd name="T41" fmla="*/ 1167 h 1191"/>
              <a:gd name="T42" fmla="*/ 246 w 599"/>
              <a:gd name="T43" fmla="*/ 1115 h 1191"/>
              <a:gd name="T44" fmla="*/ 249 w 599"/>
              <a:gd name="T45" fmla="*/ 1099 h 1191"/>
              <a:gd name="T46" fmla="*/ 260 w 599"/>
              <a:gd name="T47" fmla="*/ 976 h 1191"/>
              <a:gd name="T48" fmla="*/ 276 w 599"/>
              <a:gd name="T49" fmla="*/ 749 h 1191"/>
              <a:gd name="T50" fmla="*/ 339 w 599"/>
              <a:gd name="T51" fmla="*/ 749 h 1191"/>
              <a:gd name="T52" fmla="*/ 334 w 599"/>
              <a:gd name="T53" fmla="*/ 810 h 1191"/>
              <a:gd name="T54" fmla="*/ 349 w 599"/>
              <a:gd name="T55" fmla="*/ 816 h 1191"/>
              <a:gd name="T56" fmla="*/ 366 w 599"/>
              <a:gd name="T57" fmla="*/ 928 h 1191"/>
              <a:gd name="T58" fmla="*/ 367 w 599"/>
              <a:gd name="T59" fmla="*/ 963 h 1191"/>
              <a:gd name="T60" fmla="*/ 383 w 599"/>
              <a:gd name="T61" fmla="*/ 1017 h 1191"/>
              <a:gd name="T62" fmla="*/ 380 w 599"/>
              <a:gd name="T63" fmla="*/ 1083 h 1191"/>
              <a:gd name="T64" fmla="*/ 340 w 599"/>
              <a:gd name="T65" fmla="*/ 1118 h 1191"/>
              <a:gd name="T66" fmla="*/ 395 w 599"/>
              <a:gd name="T67" fmla="*/ 1116 h 1191"/>
              <a:gd name="T68" fmla="*/ 421 w 599"/>
              <a:gd name="T69" fmla="*/ 1091 h 1191"/>
              <a:gd name="T70" fmla="*/ 455 w 599"/>
              <a:gd name="T71" fmla="*/ 1171 h 1191"/>
              <a:gd name="T72" fmla="*/ 497 w 599"/>
              <a:gd name="T73" fmla="*/ 1190 h 1191"/>
              <a:gd name="T74" fmla="*/ 513 w 599"/>
              <a:gd name="T75" fmla="*/ 1158 h 1191"/>
              <a:gd name="T76" fmla="*/ 522 w 599"/>
              <a:gd name="T77" fmla="*/ 1069 h 1191"/>
              <a:gd name="T78" fmla="*/ 510 w 599"/>
              <a:gd name="T79" fmla="*/ 950 h 1191"/>
              <a:gd name="T80" fmla="*/ 529 w 599"/>
              <a:gd name="T81" fmla="*/ 922 h 1191"/>
              <a:gd name="T82" fmla="*/ 532 w 599"/>
              <a:gd name="T83" fmla="*/ 824 h 1191"/>
              <a:gd name="T84" fmla="*/ 568 w 599"/>
              <a:gd name="T85" fmla="*/ 821 h 1191"/>
              <a:gd name="T86" fmla="*/ 547 w 599"/>
              <a:gd name="T87" fmla="*/ 782 h 1191"/>
              <a:gd name="T88" fmla="*/ 477 w 599"/>
              <a:gd name="T89" fmla="*/ 765 h 1191"/>
              <a:gd name="T90" fmla="*/ 465 w 599"/>
              <a:gd name="T91" fmla="*/ 707 h 1191"/>
              <a:gd name="T92" fmla="*/ 482 w 599"/>
              <a:gd name="T93" fmla="*/ 648 h 1191"/>
              <a:gd name="T94" fmla="*/ 485 w 599"/>
              <a:gd name="T95" fmla="*/ 601 h 1191"/>
              <a:gd name="T96" fmla="*/ 522 w 599"/>
              <a:gd name="T97" fmla="*/ 518 h 1191"/>
              <a:gd name="T98" fmla="*/ 561 w 599"/>
              <a:gd name="T99" fmla="*/ 545 h 1191"/>
              <a:gd name="T100" fmla="*/ 583 w 599"/>
              <a:gd name="T101" fmla="*/ 559 h 1191"/>
              <a:gd name="T102" fmla="*/ 597 w 599"/>
              <a:gd name="T103" fmla="*/ 534 h 1191"/>
              <a:gd name="T104" fmla="*/ 597 w 599"/>
              <a:gd name="T105" fmla="*/ 483 h 1191"/>
              <a:gd name="T106" fmla="*/ 583 w 599"/>
              <a:gd name="T107" fmla="*/ 408 h 1191"/>
              <a:gd name="T108" fmla="*/ 491 w 599"/>
              <a:gd name="T109" fmla="*/ 305 h 1191"/>
              <a:gd name="T110" fmla="*/ 379 w 599"/>
              <a:gd name="T111" fmla="*/ 265 h 1191"/>
              <a:gd name="T112" fmla="*/ 306 w 599"/>
              <a:gd name="T113" fmla="*/ 197 h 1191"/>
              <a:gd name="T114" fmla="*/ 260 w 599"/>
              <a:gd name="T115" fmla="*/ 147 h 1191"/>
              <a:gd name="T116" fmla="*/ 245 w 599"/>
              <a:gd name="T117" fmla="*/ 77 h 1191"/>
              <a:gd name="T118" fmla="*/ 468 w 599"/>
              <a:gd name="T119" fmla="*/ 1115 h 1191"/>
              <a:gd name="T120" fmla="*/ 467 w 599"/>
              <a:gd name="T121" fmla="*/ 1162 h 1191"/>
              <a:gd name="T122" fmla="*/ 475 w 599"/>
              <a:gd name="T123" fmla="*/ 1011 h 1191"/>
              <a:gd name="T124" fmla="*/ 505 w 599"/>
              <a:gd name="T125" fmla="*/ 1138 h 1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99" h="1191">
                <a:moveTo>
                  <a:pt x="210" y="54"/>
                </a:moveTo>
                <a:lnTo>
                  <a:pt x="210" y="54"/>
                </a:lnTo>
                <a:lnTo>
                  <a:pt x="209" y="47"/>
                </a:lnTo>
                <a:lnTo>
                  <a:pt x="204" y="33"/>
                </a:lnTo>
                <a:lnTo>
                  <a:pt x="201" y="27"/>
                </a:lnTo>
                <a:lnTo>
                  <a:pt x="198" y="20"/>
                </a:lnTo>
                <a:lnTo>
                  <a:pt x="194" y="15"/>
                </a:lnTo>
                <a:lnTo>
                  <a:pt x="189" y="11"/>
                </a:lnTo>
                <a:lnTo>
                  <a:pt x="189" y="11"/>
                </a:lnTo>
                <a:lnTo>
                  <a:pt x="176" y="7"/>
                </a:lnTo>
                <a:lnTo>
                  <a:pt x="159" y="2"/>
                </a:lnTo>
                <a:lnTo>
                  <a:pt x="149" y="0"/>
                </a:lnTo>
                <a:lnTo>
                  <a:pt x="139" y="0"/>
                </a:lnTo>
                <a:lnTo>
                  <a:pt x="129" y="2"/>
                </a:lnTo>
                <a:lnTo>
                  <a:pt x="121" y="4"/>
                </a:lnTo>
                <a:lnTo>
                  <a:pt x="121" y="4"/>
                </a:lnTo>
                <a:lnTo>
                  <a:pt x="108" y="11"/>
                </a:lnTo>
                <a:lnTo>
                  <a:pt x="99" y="18"/>
                </a:lnTo>
                <a:lnTo>
                  <a:pt x="94" y="22"/>
                </a:lnTo>
                <a:lnTo>
                  <a:pt x="90" y="28"/>
                </a:lnTo>
                <a:lnTo>
                  <a:pt x="90" y="28"/>
                </a:lnTo>
                <a:lnTo>
                  <a:pt x="83" y="39"/>
                </a:lnTo>
                <a:lnTo>
                  <a:pt x="79" y="46"/>
                </a:lnTo>
                <a:lnTo>
                  <a:pt x="79" y="48"/>
                </a:lnTo>
                <a:lnTo>
                  <a:pt x="79" y="52"/>
                </a:lnTo>
                <a:lnTo>
                  <a:pt x="79" y="52"/>
                </a:lnTo>
                <a:lnTo>
                  <a:pt x="79" y="66"/>
                </a:lnTo>
                <a:lnTo>
                  <a:pt x="79" y="75"/>
                </a:lnTo>
                <a:lnTo>
                  <a:pt x="79" y="75"/>
                </a:lnTo>
                <a:lnTo>
                  <a:pt x="71" y="81"/>
                </a:lnTo>
                <a:lnTo>
                  <a:pt x="62" y="87"/>
                </a:lnTo>
                <a:lnTo>
                  <a:pt x="54" y="94"/>
                </a:lnTo>
                <a:lnTo>
                  <a:pt x="47" y="103"/>
                </a:lnTo>
                <a:lnTo>
                  <a:pt x="41" y="113"/>
                </a:lnTo>
                <a:lnTo>
                  <a:pt x="39" y="116"/>
                </a:lnTo>
                <a:lnTo>
                  <a:pt x="38" y="121"/>
                </a:lnTo>
                <a:lnTo>
                  <a:pt x="39" y="125"/>
                </a:lnTo>
                <a:lnTo>
                  <a:pt x="42" y="128"/>
                </a:lnTo>
                <a:lnTo>
                  <a:pt x="42" y="128"/>
                </a:lnTo>
                <a:lnTo>
                  <a:pt x="48" y="135"/>
                </a:lnTo>
                <a:lnTo>
                  <a:pt x="54" y="139"/>
                </a:lnTo>
                <a:lnTo>
                  <a:pt x="64" y="145"/>
                </a:lnTo>
                <a:lnTo>
                  <a:pt x="72" y="149"/>
                </a:lnTo>
                <a:lnTo>
                  <a:pt x="77" y="149"/>
                </a:lnTo>
                <a:lnTo>
                  <a:pt x="77" y="149"/>
                </a:lnTo>
                <a:lnTo>
                  <a:pt x="95" y="156"/>
                </a:lnTo>
                <a:lnTo>
                  <a:pt x="95" y="156"/>
                </a:lnTo>
                <a:lnTo>
                  <a:pt x="95" y="160"/>
                </a:lnTo>
                <a:lnTo>
                  <a:pt x="98" y="169"/>
                </a:lnTo>
                <a:lnTo>
                  <a:pt x="98" y="169"/>
                </a:lnTo>
                <a:lnTo>
                  <a:pt x="100" y="175"/>
                </a:lnTo>
                <a:lnTo>
                  <a:pt x="100" y="177"/>
                </a:lnTo>
                <a:lnTo>
                  <a:pt x="98" y="180"/>
                </a:lnTo>
                <a:lnTo>
                  <a:pt x="98" y="180"/>
                </a:lnTo>
                <a:lnTo>
                  <a:pt x="89" y="187"/>
                </a:lnTo>
                <a:lnTo>
                  <a:pt x="86" y="189"/>
                </a:lnTo>
                <a:lnTo>
                  <a:pt x="83" y="192"/>
                </a:lnTo>
                <a:lnTo>
                  <a:pt x="83" y="192"/>
                </a:lnTo>
                <a:lnTo>
                  <a:pt x="82" y="197"/>
                </a:lnTo>
                <a:lnTo>
                  <a:pt x="79" y="202"/>
                </a:lnTo>
                <a:lnTo>
                  <a:pt x="79" y="202"/>
                </a:lnTo>
                <a:lnTo>
                  <a:pt x="69" y="206"/>
                </a:lnTo>
                <a:lnTo>
                  <a:pt x="50" y="215"/>
                </a:lnTo>
                <a:lnTo>
                  <a:pt x="41" y="220"/>
                </a:lnTo>
                <a:lnTo>
                  <a:pt x="32" y="225"/>
                </a:lnTo>
                <a:lnTo>
                  <a:pt x="25" y="231"/>
                </a:lnTo>
                <a:lnTo>
                  <a:pt x="21" y="236"/>
                </a:lnTo>
                <a:lnTo>
                  <a:pt x="21" y="236"/>
                </a:lnTo>
                <a:lnTo>
                  <a:pt x="16" y="250"/>
                </a:lnTo>
                <a:lnTo>
                  <a:pt x="11" y="269"/>
                </a:lnTo>
                <a:lnTo>
                  <a:pt x="8" y="288"/>
                </a:lnTo>
                <a:lnTo>
                  <a:pt x="6" y="309"/>
                </a:lnTo>
                <a:lnTo>
                  <a:pt x="6" y="309"/>
                </a:lnTo>
                <a:lnTo>
                  <a:pt x="2" y="378"/>
                </a:lnTo>
                <a:lnTo>
                  <a:pt x="0" y="417"/>
                </a:lnTo>
                <a:lnTo>
                  <a:pt x="0" y="431"/>
                </a:lnTo>
                <a:lnTo>
                  <a:pt x="2" y="439"/>
                </a:lnTo>
                <a:lnTo>
                  <a:pt x="2" y="439"/>
                </a:lnTo>
                <a:lnTo>
                  <a:pt x="11" y="467"/>
                </a:lnTo>
                <a:lnTo>
                  <a:pt x="11" y="467"/>
                </a:lnTo>
                <a:lnTo>
                  <a:pt x="14" y="525"/>
                </a:lnTo>
                <a:lnTo>
                  <a:pt x="16" y="599"/>
                </a:lnTo>
                <a:lnTo>
                  <a:pt x="16" y="599"/>
                </a:lnTo>
                <a:lnTo>
                  <a:pt x="16" y="636"/>
                </a:lnTo>
                <a:lnTo>
                  <a:pt x="16" y="665"/>
                </a:lnTo>
                <a:lnTo>
                  <a:pt x="16" y="665"/>
                </a:lnTo>
                <a:lnTo>
                  <a:pt x="16" y="670"/>
                </a:lnTo>
                <a:lnTo>
                  <a:pt x="16" y="675"/>
                </a:lnTo>
                <a:lnTo>
                  <a:pt x="19" y="681"/>
                </a:lnTo>
                <a:lnTo>
                  <a:pt x="21" y="684"/>
                </a:lnTo>
                <a:lnTo>
                  <a:pt x="22" y="685"/>
                </a:lnTo>
                <a:lnTo>
                  <a:pt x="30" y="685"/>
                </a:lnTo>
                <a:lnTo>
                  <a:pt x="30" y="685"/>
                </a:lnTo>
                <a:lnTo>
                  <a:pt x="22" y="745"/>
                </a:lnTo>
                <a:lnTo>
                  <a:pt x="17" y="790"/>
                </a:lnTo>
                <a:lnTo>
                  <a:pt x="16" y="823"/>
                </a:lnTo>
                <a:lnTo>
                  <a:pt x="16" y="823"/>
                </a:lnTo>
                <a:lnTo>
                  <a:pt x="12" y="924"/>
                </a:lnTo>
                <a:lnTo>
                  <a:pt x="11" y="984"/>
                </a:lnTo>
                <a:lnTo>
                  <a:pt x="11" y="1019"/>
                </a:lnTo>
                <a:lnTo>
                  <a:pt x="11" y="1019"/>
                </a:lnTo>
                <a:lnTo>
                  <a:pt x="16" y="1068"/>
                </a:lnTo>
                <a:lnTo>
                  <a:pt x="21" y="1101"/>
                </a:lnTo>
                <a:lnTo>
                  <a:pt x="44" y="1108"/>
                </a:lnTo>
                <a:lnTo>
                  <a:pt x="44" y="1108"/>
                </a:lnTo>
                <a:lnTo>
                  <a:pt x="43" y="1115"/>
                </a:lnTo>
                <a:lnTo>
                  <a:pt x="42" y="1123"/>
                </a:lnTo>
                <a:lnTo>
                  <a:pt x="42" y="1123"/>
                </a:lnTo>
                <a:lnTo>
                  <a:pt x="36" y="1132"/>
                </a:lnTo>
                <a:lnTo>
                  <a:pt x="32" y="1139"/>
                </a:lnTo>
                <a:lnTo>
                  <a:pt x="30" y="1149"/>
                </a:lnTo>
                <a:lnTo>
                  <a:pt x="30" y="1149"/>
                </a:lnTo>
                <a:lnTo>
                  <a:pt x="28" y="1161"/>
                </a:lnTo>
                <a:lnTo>
                  <a:pt x="28" y="1165"/>
                </a:lnTo>
                <a:lnTo>
                  <a:pt x="30" y="1167"/>
                </a:lnTo>
                <a:lnTo>
                  <a:pt x="30" y="1167"/>
                </a:lnTo>
                <a:lnTo>
                  <a:pt x="32" y="1169"/>
                </a:lnTo>
                <a:lnTo>
                  <a:pt x="38" y="1171"/>
                </a:lnTo>
                <a:lnTo>
                  <a:pt x="53" y="1176"/>
                </a:lnTo>
                <a:lnTo>
                  <a:pt x="70" y="1178"/>
                </a:lnTo>
                <a:lnTo>
                  <a:pt x="77" y="1179"/>
                </a:lnTo>
                <a:lnTo>
                  <a:pt x="83" y="1179"/>
                </a:lnTo>
                <a:lnTo>
                  <a:pt x="83" y="1179"/>
                </a:lnTo>
                <a:lnTo>
                  <a:pt x="88" y="1178"/>
                </a:lnTo>
                <a:lnTo>
                  <a:pt x="93" y="1177"/>
                </a:lnTo>
                <a:lnTo>
                  <a:pt x="95" y="1174"/>
                </a:lnTo>
                <a:lnTo>
                  <a:pt x="98" y="1173"/>
                </a:lnTo>
                <a:lnTo>
                  <a:pt x="99" y="1169"/>
                </a:lnTo>
                <a:lnTo>
                  <a:pt x="100" y="1167"/>
                </a:lnTo>
                <a:lnTo>
                  <a:pt x="100" y="1160"/>
                </a:lnTo>
                <a:lnTo>
                  <a:pt x="100" y="1160"/>
                </a:lnTo>
                <a:lnTo>
                  <a:pt x="98" y="1151"/>
                </a:lnTo>
                <a:lnTo>
                  <a:pt x="95" y="1139"/>
                </a:lnTo>
                <a:lnTo>
                  <a:pt x="95" y="1139"/>
                </a:lnTo>
                <a:lnTo>
                  <a:pt x="92" y="1123"/>
                </a:lnTo>
                <a:lnTo>
                  <a:pt x="90" y="1116"/>
                </a:lnTo>
                <a:lnTo>
                  <a:pt x="90" y="1116"/>
                </a:lnTo>
                <a:lnTo>
                  <a:pt x="95" y="1104"/>
                </a:lnTo>
                <a:lnTo>
                  <a:pt x="95" y="1104"/>
                </a:lnTo>
                <a:lnTo>
                  <a:pt x="92" y="1007"/>
                </a:lnTo>
                <a:lnTo>
                  <a:pt x="88" y="939"/>
                </a:lnTo>
                <a:lnTo>
                  <a:pt x="88" y="913"/>
                </a:lnTo>
                <a:lnTo>
                  <a:pt x="88" y="900"/>
                </a:lnTo>
                <a:lnTo>
                  <a:pt x="88" y="900"/>
                </a:lnTo>
                <a:lnTo>
                  <a:pt x="92" y="889"/>
                </a:lnTo>
                <a:lnTo>
                  <a:pt x="98" y="868"/>
                </a:lnTo>
                <a:lnTo>
                  <a:pt x="117" y="811"/>
                </a:lnTo>
                <a:lnTo>
                  <a:pt x="137" y="756"/>
                </a:lnTo>
                <a:lnTo>
                  <a:pt x="144" y="739"/>
                </a:lnTo>
                <a:lnTo>
                  <a:pt x="148" y="734"/>
                </a:lnTo>
                <a:lnTo>
                  <a:pt x="149" y="732"/>
                </a:lnTo>
                <a:lnTo>
                  <a:pt x="149" y="732"/>
                </a:lnTo>
                <a:lnTo>
                  <a:pt x="154" y="732"/>
                </a:lnTo>
                <a:lnTo>
                  <a:pt x="157" y="734"/>
                </a:lnTo>
                <a:lnTo>
                  <a:pt x="160" y="737"/>
                </a:lnTo>
                <a:lnTo>
                  <a:pt x="161" y="742"/>
                </a:lnTo>
                <a:lnTo>
                  <a:pt x="161" y="742"/>
                </a:lnTo>
                <a:lnTo>
                  <a:pt x="166" y="811"/>
                </a:lnTo>
                <a:lnTo>
                  <a:pt x="172" y="879"/>
                </a:lnTo>
                <a:lnTo>
                  <a:pt x="172" y="879"/>
                </a:lnTo>
                <a:lnTo>
                  <a:pt x="177" y="895"/>
                </a:lnTo>
                <a:lnTo>
                  <a:pt x="178" y="907"/>
                </a:lnTo>
                <a:lnTo>
                  <a:pt x="179" y="922"/>
                </a:lnTo>
                <a:lnTo>
                  <a:pt x="179" y="922"/>
                </a:lnTo>
                <a:lnTo>
                  <a:pt x="179" y="989"/>
                </a:lnTo>
                <a:lnTo>
                  <a:pt x="179" y="1048"/>
                </a:lnTo>
                <a:lnTo>
                  <a:pt x="179" y="1048"/>
                </a:lnTo>
                <a:lnTo>
                  <a:pt x="177" y="1088"/>
                </a:lnTo>
                <a:lnTo>
                  <a:pt x="175" y="1100"/>
                </a:lnTo>
                <a:lnTo>
                  <a:pt x="187" y="1101"/>
                </a:lnTo>
                <a:lnTo>
                  <a:pt x="187" y="1101"/>
                </a:lnTo>
                <a:lnTo>
                  <a:pt x="184" y="1126"/>
                </a:lnTo>
                <a:lnTo>
                  <a:pt x="182" y="1143"/>
                </a:lnTo>
                <a:lnTo>
                  <a:pt x="182" y="1154"/>
                </a:lnTo>
                <a:lnTo>
                  <a:pt x="182" y="1154"/>
                </a:lnTo>
                <a:lnTo>
                  <a:pt x="183" y="1155"/>
                </a:lnTo>
                <a:lnTo>
                  <a:pt x="184" y="1157"/>
                </a:lnTo>
                <a:lnTo>
                  <a:pt x="188" y="1160"/>
                </a:lnTo>
                <a:lnTo>
                  <a:pt x="199" y="1162"/>
                </a:lnTo>
                <a:lnTo>
                  <a:pt x="199" y="1162"/>
                </a:lnTo>
                <a:lnTo>
                  <a:pt x="214" y="1166"/>
                </a:lnTo>
                <a:lnTo>
                  <a:pt x="226" y="1168"/>
                </a:lnTo>
                <a:lnTo>
                  <a:pt x="240" y="1169"/>
                </a:lnTo>
                <a:lnTo>
                  <a:pt x="240" y="1169"/>
                </a:lnTo>
                <a:lnTo>
                  <a:pt x="272" y="1172"/>
                </a:lnTo>
                <a:lnTo>
                  <a:pt x="278" y="1172"/>
                </a:lnTo>
                <a:lnTo>
                  <a:pt x="284" y="1172"/>
                </a:lnTo>
                <a:lnTo>
                  <a:pt x="288" y="1169"/>
                </a:lnTo>
                <a:lnTo>
                  <a:pt x="290" y="1167"/>
                </a:lnTo>
                <a:lnTo>
                  <a:pt x="290" y="1167"/>
                </a:lnTo>
                <a:lnTo>
                  <a:pt x="290" y="1163"/>
                </a:lnTo>
                <a:lnTo>
                  <a:pt x="290" y="1161"/>
                </a:lnTo>
                <a:lnTo>
                  <a:pt x="288" y="1154"/>
                </a:lnTo>
                <a:lnTo>
                  <a:pt x="283" y="1146"/>
                </a:lnTo>
                <a:lnTo>
                  <a:pt x="276" y="1139"/>
                </a:lnTo>
                <a:lnTo>
                  <a:pt x="276" y="1139"/>
                </a:lnTo>
                <a:lnTo>
                  <a:pt x="255" y="1123"/>
                </a:lnTo>
                <a:lnTo>
                  <a:pt x="246" y="1115"/>
                </a:lnTo>
                <a:lnTo>
                  <a:pt x="244" y="1111"/>
                </a:lnTo>
                <a:lnTo>
                  <a:pt x="243" y="1108"/>
                </a:lnTo>
                <a:lnTo>
                  <a:pt x="243" y="1108"/>
                </a:lnTo>
                <a:lnTo>
                  <a:pt x="244" y="1101"/>
                </a:lnTo>
                <a:lnTo>
                  <a:pt x="245" y="1098"/>
                </a:lnTo>
                <a:lnTo>
                  <a:pt x="246" y="1098"/>
                </a:lnTo>
                <a:lnTo>
                  <a:pt x="248" y="1098"/>
                </a:lnTo>
                <a:lnTo>
                  <a:pt x="248" y="1098"/>
                </a:lnTo>
                <a:lnTo>
                  <a:pt x="249" y="1099"/>
                </a:lnTo>
                <a:lnTo>
                  <a:pt x="250" y="1100"/>
                </a:lnTo>
                <a:lnTo>
                  <a:pt x="251" y="1105"/>
                </a:lnTo>
                <a:lnTo>
                  <a:pt x="253" y="1106"/>
                </a:lnTo>
                <a:lnTo>
                  <a:pt x="253" y="1105"/>
                </a:lnTo>
                <a:lnTo>
                  <a:pt x="255" y="1095"/>
                </a:lnTo>
                <a:lnTo>
                  <a:pt x="255" y="1095"/>
                </a:lnTo>
                <a:lnTo>
                  <a:pt x="256" y="1067"/>
                </a:lnTo>
                <a:lnTo>
                  <a:pt x="257" y="1029"/>
                </a:lnTo>
                <a:lnTo>
                  <a:pt x="260" y="976"/>
                </a:lnTo>
                <a:lnTo>
                  <a:pt x="260" y="976"/>
                </a:lnTo>
                <a:lnTo>
                  <a:pt x="265" y="952"/>
                </a:lnTo>
                <a:lnTo>
                  <a:pt x="267" y="935"/>
                </a:lnTo>
                <a:lnTo>
                  <a:pt x="268" y="920"/>
                </a:lnTo>
                <a:lnTo>
                  <a:pt x="268" y="920"/>
                </a:lnTo>
                <a:lnTo>
                  <a:pt x="272" y="855"/>
                </a:lnTo>
                <a:lnTo>
                  <a:pt x="276" y="785"/>
                </a:lnTo>
                <a:lnTo>
                  <a:pt x="276" y="785"/>
                </a:lnTo>
                <a:lnTo>
                  <a:pt x="276" y="749"/>
                </a:lnTo>
                <a:lnTo>
                  <a:pt x="276" y="729"/>
                </a:lnTo>
                <a:lnTo>
                  <a:pt x="276" y="729"/>
                </a:lnTo>
                <a:lnTo>
                  <a:pt x="309" y="720"/>
                </a:lnTo>
                <a:lnTo>
                  <a:pt x="330" y="715"/>
                </a:lnTo>
                <a:lnTo>
                  <a:pt x="338" y="714"/>
                </a:lnTo>
                <a:lnTo>
                  <a:pt x="341" y="714"/>
                </a:lnTo>
                <a:lnTo>
                  <a:pt x="341" y="714"/>
                </a:lnTo>
                <a:lnTo>
                  <a:pt x="340" y="732"/>
                </a:lnTo>
                <a:lnTo>
                  <a:pt x="339" y="749"/>
                </a:lnTo>
                <a:lnTo>
                  <a:pt x="337" y="779"/>
                </a:lnTo>
                <a:lnTo>
                  <a:pt x="337" y="779"/>
                </a:lnTo>
                <a:lnTo>
                  <a:pt x="333" y="781"/>
                </a:lnTo>
                <a:lnTo>
                  <a:pt x="330" y="782"/>
                </a:lnTo>
                <a:lnTo>
                  <a:pt x="329" y="785"/>
                </a:lnTo>
                <a:lnTo>
                  <a:pt x="329" y="785"/>
                </a:lnTo>
                <a:lnTo>
                  <a:pt x="329" y="792"/>
                </a:lnTo>
                <a:lnTo>
                  <a:pt x="332" y="799"/>
                </a:lnTo>
                <a:lnTo>
                  <a:pt x="334" y="810"/>
                </a:lnTo>
                <a:lnTo>
                  <a:pt x="334" y="810"/>
                </a:lnTo>
                <a:lnTo>
                  <a:pt x="337" y="811"/>
                </a:lnTo>
                <a:lnTo>
                  <a:pt x="339" y="812"/>
                </a:lnTo>
                <a:lnTo>
                  <a:pt x="344" y="813"/>
                </a:lnTo>
                <a:lnTo>
                  <a:pt x="344" y="813"/>
                </a:lnTo>
                <a:lnTo>
                  <a:pt x="345" y="811"/>
                </a:lnTo>
                <a:lnTo>
                  <a:pt x="346" y="811"/>
                </a:lnTo>
                <a:lnTo>
                  <a:pt x="346" y="812"/>
                </a:lnTo>
                <a:lnTo>
                  <a:pt x="349" y="816"/>
                </a:lnTo>
                <a:lnTo>
                  <a:pt x="349" y="816"/>
                </a:lnTo>
                <a:lnTo>
                  <a:pt x="361" y="859"/>
                </a:lnTo>
                <a:lnTo>
                  <a:pt x="372" y="894"/>
                </a:lnTo>
                <a:lnTo>
                  <a:pt x="372" y="894"/>
                </a:lnTo>
                <a:lnTo>
                  <a:pt x="369" y="905"/>
                </a:lnTo>
                <a:lnTo>
                  <a:pt x="367" y="920"/>
                </a:lnTo>
                <a:lnTo>
                  <a:pt x="367" y="920"/>
                </a:lnTo>
                <a:lnTo>
                  <a:pt x="366" y="924"/>
                </a:lnTo>
                <a:lnTo>
                  <a:pt x="366" y="928"/>
                </a:lnTo>
                <a:lnTo>
                  <a:pt x="367" y="933"/>
                </a:lnTo>
                <a:lnTo>
                  <a:pt x="367" y="933"/>
                </a:lnTo>
                <a:lnTo>
                  <a:pt x="368" y="941"/>
                </a:lnTo>
                <a:lnTo>
                  <a:pt x="369" y="948"/>
                </a:lnTo>
                <a:lnTo>
                  <a:pt x="369" y="948"/>
                </a:lnTo>
                <a:lnTo>
                  <a:pt x="369" y="955"/>
                </a:lnTo>
                <a:lnTo>
                  <a:pt x="369" y="959"/>
                </a:lnTo>
                <a:lnTo>
                  <a:pt x="367" y="963"/>
                </a:lnTo>
                <a:lnTo>
                  <a:pt x="367" y="963"/>
                </a:lnTo>
                <a:lnTo>
                  <a:pt x="366" y="966"/>
                </a:lnTo>
                <a:lnTo>
                  <a:pt x="363" y="967"/>
                </a:lnTo>
                <a:lnTo>
                  <a:pt x="361" y="967"/>
                </a:lnTo>
                <a:lnTo>
                  <a:pt x="360" y="968"/>
                </a:lnTo>
                <a:lnTo>
                  <a:pt x="360" y="970"/>
                </a:lnTo>
                <a:lnTo>
                  <a:pt x="362" y="978"/>
                </a:lnTo>
                <a:lnTo>
                  <a:pt x="362" y="978"/>
                </a:lnTo>
                <a:lnTo>
                  <a:pt x="379" y="1013"/>
                </a:lnTo>
                <a:lnTo>
                  <a:pt x="383" y="1017"/>
                </a:lnTo>
                <a:lnTo>
                  <a:pt x="383" y="1017"/>
                </a:lnTo>
                <a:lnTo>
                  <a:pt x="385" y="1018"/>
                </a:lnTo>
                <a:lnTo>
                  <a:pt x="387" y="1021"/>
                </a:lnTo>
                <a:lnTo>
                  <a:pt x="393" y="1039"/>
                </a:lnTo>
                <a:lnTo>
                  <a:pt x="393" y="1039"/>
                </a:lnTo>
                <a:lnTo>
                  <a:pt x="404" y="1069"/>
                </a:lnTo>
                <a:lnTo>
                  <a:pt x="410" y="1083"/>
                </a:lnTo>
                <a:lnTo>
                  <a:pt x="393" y="1090"/>
                </a:lnTo>
                <a:lnTo>
                  <a:pt x="380" y="1083"/>
                </a:lnTo>
                <a:lnTo>
                  <a:pt x="344" y="1095"/>
                </a:lnTo>
                <a:lnTo>
                  <a:pt x="344" y="1095"/>
                </a:lnTo>
                <a:lnTo>
                  <a:pt x="340" y="1098"/>
                </a:lnTo>
                <a:lnTo>
                  <a:pt x="339" y="1100"/>
                </a:lnTo>
                <a:lnTo>
                  <a:pt x="338" y="1102"/>
                </a:lnTo>
                <a:lnTo>
                  <a:pt x="339" y="1104"/>
                </a:lnTo>
                <a:lnTo>
                  <a:pt x="339" y="1104"/>
                </a:lnTo>
                <a:lnTo>
                  <a:pt x="340" y="1110"/>
                </a:lnTo>
                <a:lnTo>
                  <a:pt x="340" y="1118"/>
                </a:lnTo>
                <a:lnTo>
                  <a:pt x="340" y="1126"/>
                </a:lnTo>
                <a:lnTo>
                  <a:pt x="341" y="1128"/>
                </a:lnTo>
                <a:lnTo>
                  <a:pt x="344" y="1129"/>
                </a:lnTo>
                <a:lnTo>
                  <a:pt x="344" y="1129"/>
                </a:lnTo>
                <a:lnTo>
                  <a:pt x="349" y="1133"/>
                </a:lnTo>
                <a:lnTo>
                  <a:pt x="350" y="1133"/>
                </a:lnTo>
                <a:lnTo>
                  <a:pt x="352" y="1132"/>
                </a:lnTo>
                <a:lnTo>
                  <a:pt x="352" y="1132"/>
                </a:lnTo>
                <a:lnTo>
                  <a:pt x="395" y="1116"/>
                </a:lnTo>
                <a:lnTo>
                  <a:pt x="398" y="1106"/>
                </a:lnTo>
                <a:lnTo>
                  <a:pt x="398" y="1106"/>
                </a:lnTo>
                <a:lnTo>
                  <a:pt x="396" y="1105"/>
                </a:lnTo>
                <a:lnTo>
                  <a:pt x="398" y="1104"/>
                </a:lnTo>
                <a:lnTo>
                  <a:pt x="400" y="1101"/>
                </a:lnTo>
                <a:lnTo>
                  <a:pt x="400" y="1101"/>
                </a:lnTo>
                <a:lnTo>
                  <a:pt x="418" y="1095"/>
                </a:lnTo>
                <a:lnTo>
                  <a:pt x="418" y="1095"/>
                </a:lnTo>
                <a:lnTo>
                  <a:pt x="421" y="1091"/>
                </a:lnTo>
                <a:lnTo>
                  <a:pt x="422" y="1089"/>
                </a:lnTo>
                <a:lnTo>
                  <a:pt x="423" y="1089"/>
                </a:lnTo>
                <a:lnTo>
                  <a:pt x="423" y="1090"/>
                </a:lnTo>
                <a:lnTo>
                  <a:pt x="423" y="1090"/>
                </a:lnTo>
                <a:lnTo>
                  <a:pt x="428" y="1106"/>
                </a:lnTo>
                <a:lnTo>
                  <a:pt x="433" y="1121"/>
                </a:lnTo>
                <a:lnTo>
                  <a:pt x="439" y="1138"/>
                </a:lnTo>
                <a:lnTo>
                  <a:pt x="446" y="1155"/>
                </a:lnTo>
                <a:lnTo>
                  <a:pt x="455" y="1171"/>
                </a:lnTo>
                <a:lnTo>
                  <a:pt x="460" y="1177"/>
                </a:lnTo>
                <a:lnTo>
                  <a:pt x="463" y="1183"/>
                </a:lnTo>
                <a:lnTo>
                  <a:pt x="468" y="1186"/>
                </a:lnTo>
                <a:lnTo>
                  <a:pt x="472" y="1188"/>
                </a:lnTo>
                <a:lnTo>
                  <a:pt x="472" y="1188"/>
                </a:lnTo>
                <a:lnTo>
                  <a:pt x="486" y="1191"/>
                </a:lnTo>
                <a:lnTo>
                  <a:pt x="491" y="1191"/>
                </a:lnTo>
                <a:lnTo>
                  <a:pt x="494" y="1191"/>
                </a:lnTo>
                <a:lnTo>
                  <a:pt x="497" y="1190"/>
                </a:lnTo>
                <a:lnTo>
                  <a:pt x="499" y="1188"/>
                </a:lnTo>
                <a:lnTo>
                  <a:pt x="502" y="1184"/>
                </a:lnTo>
                <a:lnTo>
                  <a:pt x="502" y="1184"/>
                </a:lnTo>
                <a:lnTo>
                  <a:pt x="506" y="1178"/>
                </a:lnTo>
                <a:lnTo>
                  <a:pt x="507" y="1171"/>
                </a:lnTo>
                <a:lnTo>
                  <a:pt x="507" y="1162"/>
                </a:lnTo>
                <a:lnTo>
                  <a:pt x="507" y="1162"/>
                </a:lnTo>
                <a:lnTo>
                  <a:pt x="510" y="1162"/>
                </a:lnTo>
                <a:lnTo>
                  <a:pt x="513" y="1158"/>
                </a:lnTo>
                <a:lnTo>
                  <a:pt x="518" y="1152"/>
                </a:lnTo>
                <a:lnTo>
                  <a:pt x="521" y="1147"/>
                </a:lnTo>
                <a:lnTo>
                  <a:pt x="524" y="1141"/>
                </a:lnTo>
                <a:lnTo>
                  <a:pt x="524" y="1141"/>
                </a:lnTo>
                <a:lnTo>
                  <a:pt x="525" y="1134"/>
                </a:lnTo>
                <a:lnTo>
                  <a:pt x="527" y="1126"/>
                </a:lnTo>
                <a:lnTo>
                  <a:pt x="527" y="1106"/>
                </a:lnTo>
                <a:lnTo>
                  <a:pt x="524" y="1085"/>
                </a:lnTo>
                <a:lnTo>
                  <a:pt x="522" y="1069"/>
                </a:lnTo>
                <a:lnTo>
                  <a:pt x="522" y="1069"/>
                </a:lnTo>
                <a:lnTo>
                  <a:pt x="511" y="1027"/>
                </a:lnTo>
                <a:lnTo>
                  <a:pt x="502" y="999"/>
                </a:lnTo>
                <a:lnTo>
                  <a:pt x="507" y="959"/>
                </a:lnTo>
                <a:lnTo>
                  <a:pt x="507" y="959"/>
                </a:lnTo>
                <a:lnTo>
                  <a:pt x="507" y="955"/>
                </a:lnTo>
                <a:lnTo>
                  <a:pt x="507" y="951"/>
                </a:lnTo>
                <a:lnTo>
                  <a:pt x="508" y="950"/>
                </a:lnTo>
                <a:lnTo>
                  <a:pt x="510" y="950"/>
                </a:lnTo>
                <a:lnTo>
                  <a:pt x="510" y="950"/>
                </a:lnTo>
                <a:lnTo>
                  <a:pt x="514" y="950"/>
                </a:lnTo>
                <a:lnTo>
                  <a:pt x="519" y="949"/>
                </a:lnTo>
                <a:lnTo>
                  <a:pt x="524" y="945"/>
                </a:lnTo>
                <a:lnTo>
                  <a:pt x="525" y="944"/>
                </a:lnTo>
                <a:lnTo>
                  <a:pt x="527" y="940"/>
                </a:lnTo>
                <a:lnTo>
                  <a:pt x="527" y="940"/>
                </a:lnTo>
                <a:lnTo>
                  <a:pt x="529" y="928"/>
                </a:lnTo>
                <a:lnTo>
                  <a:pt x="529" y="922"/>
                </a:lnTo>
                <a:lnTo>
                  <a:pt x="529" y="915"/>
                </a:lnTo>
                <a:lnTo>
                  <a:pt x="529" y="915"/>
                </a:lnTo>
                <a:lnTo>
                  <a:pt x="510" y="861"/>
                </a:lnTo>
                <a:lnTo>
                  <a:pt x="510" y="861"/>
                </a:lnTo>
                <a:lnTo>
                  <a:pt x="499" y="828"/>
                </a:lnTo>
                <a:lnTo>
                  <a:pt x="502" y="818"/>
                </a:lnTo>
                <a:lnTo>
                  <a:pt x="530" y="821"/>
                </a:lnTo>
                <a:lnTo>
                  <a:pt x="530" y="821"/>
                </a:lnTo>
                <a:lnTo>
                  <a:pt x="532" y="824"/>
                </a:lnTo>
                <a:lnTo>
                  <a:pt x="534" y="827"/>
                </a:lnTo>
                <a:lnTo>
                  <a:pt x="536" y="828"/>
                </a:lnTo>
                <a:lnTo>
                  <a:pt x="538" y="828"/>
                </a:lnTo>
                <a:lnTo>
                  <a:pt x="538" y="828"/>
                </a:lnTo>
                <a:lnTo>
                  <a:pt x="556" y="826"/>
                </a:lnTo>
                <a:lnTo>
                  <a:pt x="566" y="823"/>
                </a:lnTo>
                <a:lnTo>
                  <a:pt x="568" y="822"/>
                </a:lnTo>
                <a:lnTo>
                  <a:pt x="568" y="821"/>
                </a:lnTo>
                <a:lnTo>
                  <a:pt x="568" y="821"/>
                </a:lnTo>
                <a:lnTo>
                  <a:pt x="566" y="806"/>
                </a:lnTo>
                <a:lnTo>
                  <a:pt x="564" y="798"/>
                </a:lnTo>
                <a:lnTo>
                  <a:pt x="561" y="790"/>
                </a:lnTo>
                <a:lnTo>
                  <a:pt x="561" y="790"/>
                </a:lnTo>
                <a:lnTo>
                  <a:pt x="558" y="787"/>
                </a:lnTo>
                <a:lnTo>
                  <a:pt x="555" y="784"/>
                </a:lnTo>
                <a:lnTo>
                  <a:pt x="551" y="782"/>
                </a:lnTo>
                <a:lnTo>
                  <a:pt x="547" y="782"/>
                </a:lnTo>
                <a:lnTo>
                  <a:pt x="547" y="782"/>
                </a:lnTo>
                <a:lnTo>
                  <a:pt x="541" y="782"/>
                </a:lnTo>
                <a:lnTo>
                  <a:pt x="533" y="782"/>
                </a:lnTo>
                <a:lnTo>
                  <a:pt x="524" y="783"/>
                </a:lnTo>
                <a:lnTo>
                  <a:pt x="522" y="790"/>
                </a:lnTo>
                <a:lnTo>
                  <a:pt x="517" y="795"/>
                </a:lnTo>
                <a:lnTo>
                  <a:pt x="482" y="793"/>
                </a:lnTo>
                <a:lnTo>
                  <a:pt x="482" y="793"/>
                </a:lnTo>
                <a:lnTo>
                  <a:pt x="477" y="765"/>
                </a:lnTo>
                <a:lnTo>
                  <a:pt x="477" y="765"/>
                </a:lnTo>
                <a:lnTo>
                  <a:pt x="477" y="756"/>
                </a:lnTo>
                <a:lnTo>
                  <a:pt x="477" y="746"/>
                </a:lnTo>
                <a:lnTo>
                  <a:pt x="475" y="738"/>
                </a:lnTo>
                <a:lnTo>
                  <a:pt x="474" y="732"/>
                </a:lnTo>
                <a:lnTo>
                  <a:pt x="474" y="732"/>
                </a:lnTo>
                <a:lnTo>
                  <a:pt x="469" y="726"/>
                </a:lnTo>
                <a:lnTo>
                  <a:pt x="466" y="718"/>
                </a:lnTo>
                <a:lnTo>
                  <a:pt x="466" y="718"/>
                </a:lnTo>
                <a:lnTo>
                  <a:pt x="465" y="707"/>
                </a:lnTo>
                <a:lnTo>
                  <a:pt x="463" y="689"/>
                </a:lnTo>
                <a:lnTo>
                  <a:pt x="463" y="665"/>
                </a:lnTo>
                <a:lnTo>
                  <a:pt x="463" y="665"/>
                </a:lnTo>
                <a:lnTo>
                  <a:pt x="465" y="664"/>
                </a:lnTo>
                <a:lnTo>
                  <a:pt x="471" y="662"/>
                </a:lnTo>
                <a:lnTo>
                  <a:pt x="473" y="660"/>
                </a:lnTo>
                <a:lnTo>
                  <a:pt x="477" y="657"/>
                </a:lnTo>
                <a:lnTo>
                  <a:pt x="479" y="653"/>
                </a:lnTo>
                <a:lnTo>
                  <a:pt x="482" y="648"/>
                </a:lnTo>
                <a:lnTo>
                  <a:pt x="482" y="648"/>
                </a:lnTo>
                <a:lnTo>
                  <a:pt x="489" y="627"/>
                </a:lnTo>
                <a:lnTo>
                  <a:pt x="491" y="618"/>
                </a:lnTo>
                <a:lnTo>
                  <a:pt x="491" y="615"/>
                </a:lnTo>
                <a:lnTo>
                  <a:pt x="491" y="610"/>
                </a:lnTo>
                <a:lnTo>
                  <a:pt x="491" y="610"/>
                </a:lnTo>
                <a:lnTo>
                  <a:pt x="490" y="607"/>
                </a:lnTo>
                <a:lnTo>
                  <a:pt x="489" y="605"/>
                </a:lnTo>
                <a:lnTo>
                  <a:pt x="485" y="601"/>
                </a:lnTo>
                <a:lnTo>
                  <a:pt x="484" y="601"/>
                </a:lnTo>
                <a:lnTo>
                  <a:pt x="484" y="599"/>
                </a:lnTo>
                <a:lnTo>
                  <a:pt x="486" y="594"/>
                </a:lnTo>
                <a:lnTo>
                  <a:pt x="486" y="594"/>
                </a:lnTo>
                <a:lnTo>
                  <a:pt x="494" y="577"/>
                </a:lnTo>
                <a:lnTo>
                  <a:pt x="502" y="550"/>
                </a:lnTo>
                <a:lnTo>
                  <a:pt x="514" y="515"/>
                </a:lnTo>
                <a:lnTo>
                  <a:pt x="514" y="515"/>
                </a:lnTo>
                <a:lnTo>
                  <a:pt x="522" y="518"/>
                </a:lnTo>
                <a:lnTo>
                  <a:pt x="527" y="522"/>
                </a:lnTo>
                <a:lnTo>
                  <a:pt x="530" y="526"/>
                </a:lnTo>
                <a:lnTo>
                  <a:pt x="530" y="526"/>
                </a:lnTo>
                <a:lnTo>
                  <a:pt x="533" y="532"/>
                </a:lnTo>
                <a:lnTo>
                  <a:pt x="535" y="533"/>
                </a:lnTo>
                <a:lnTo>
                  <a:pt x="540" y="536"/>
                </a:lnTo>
                <a:lnTo>
                  <a:pt x="540" y="536"/>
                </a:lnTo>
                <a:lnTo>
                  <a:pt x="552" y="542"/>
                </a:lnTo>
                <a:lnTo>
                  <a:pt x="561" y="545"/>
                </a:lnTo>
                <a:lnTo>
                  <a:pt x="561" y="545"/>
                </a:lnTo>
                <a:lnTo>
                  <a:pt x="566" y="545"/>
                </a:lnTo>
                <a:lnTo>
                  <a:pt x="569" y="544"/>
                </a:lnTo>
                <a:lnTo>
                  <a:pt x="573" y="543"/>
                </a:lnTo>
                <a:lnTo>
                  <a:pt x="573" y="543"/>
                </a:lnTo>
                <a:lnTo>
                  <a:pt x="575" y="551"/>
                </a:lnTo>
                <a:lnTo>
                  <a:pt x="578" y="556"/>
                </a:lnTo>
                <a:lnTo>
                  <a:pt x="580" y="559"/>
                </a:lnTo>
                <a:lnTo>
                  <a:pt x="583" y="559"/>
                </a:lnTo>
                <a:lnTo>
                  <a:pt x="583" y="559"/>
                </a:lnTo>
                <a:lnTo>
                  <a:pt x="586" y="559"/>
                </a:lnTo>
                <a:lnTo>
                  <a:pt x="589" y="559"/>
                </a:lnTo>
                <a:lnTo>
                  <a:pt x="591" y="558"/>
                </a:lnTo>
                <a:lnTo>
                  <a:pt x="594" y="551"/>
                </a:lnTo>
                <a:lnTo>
                  <a:pt x="594" y="551"/>
                </a:lnTo>
                <a:lnTo>
                  <a:pt x="596" y="548"/>
                </a:lnTo>
                <a:lnTo>
                  <a:pt x="596" y="543"/>
                </a:lnTo>
                <a:lnTo>
                  <a:pt x="597" y="534"/>
                </a:lnTo>
                <a:lnTo>
                  <a:pt x="596" y="526"/>
                </a:lnTo>
                <a:lnTo>
                  <a:pt x="596" y="517"/>
                </a:lnTo>
                <a:lnTo>
                  <a:pt x="596" y="517"/>
                </a:lnTo>
                <a:lnTo>
                  <a:pt x="599" y="503"/>
                </a:lnTo>
                <a:lnTo>
                  <a:pt x="599" y="497"/>
                </a:lnTo>
                <a:lnTo>
                  <a:pt x="599" y="492"/>
                </a:lnTo>
                <a:lnTo>
                  <a:pt x="599" y="492"/>
                </a:lnTo>
                <a:lnTo>
                  <a:pt x="599" y="487"/>
                </a:lnTo>
                <a:lnTo>
                  <a:pt x="597" y="483"/>
                </a:lnTo>
                <a:lnTo>
                  <a:pt x="591" y="472"/>
                </a:lnTo>
                <a:lnTo>
                  <a:pt x="591" y="472"/>
                </a:lnTo>
                <a:lnTo>
                  <a:pt x="586" y="458"/>
                </a:lnTo>
                <a:lnTo>
                  <a:pt x="584" y="454"/>
                </a:lnTo>
                <a:lnTo>
                  <a:pt x="583" y="451"/>
                </a:lnTo>
                <a:lnTo>
                  <a:pt x="583" y="451"/>
                </a:lnTo>
                <a:lnTo>
                  <a:pt x="581" y="447"/>
                </a:lnTo>
                <a:lnTo>
                  <a:pt x="581" y="437"/>
                </a:lnTo>
                <a:lnTo>
                  <a:pt x="583" y="408"/>
                </a:lnTo>
                <a:lnTo>
                  <a:pt x="583" y="380"/>
                </a:lnTo>
                <a:lnTo>
                  <a:pt x="583" y="369"/>
                </a:lnTo>
                <a:lnTo>
                  <a:pt x="583" y="365"/>
                </a:lnTo>
                <a:lnTo>
                  <a:pt x="583" y="365"/>
                </a:lnTo>
                <a:lnTo>
                  <a:pt x="575" y="360"/>
                </a:lnTo>
                <a:lnTo>
                  <a:pt x="535" y="358"/>
                </a:lnTo>
                <a:lnTo>
                  <a:pt x="527" y="311"/>
                </a:lnTo>
                <a:lnTo>
                  <a:pt x="527" y="311"/>
                </a:lnTo>
                <a:lnTo>
                  <a:pt x="491" y="305"/>
                </a:lnTo>
                <a:lnTo>
                  <a:pt x="449" y="297"/>
                </a:lnTo>
                <a:lnTo>
                  <a:pt x="449" y="297"/>
                </a:lnTo>
                <a:lnTo>
                  <a:pt x="440" y="294"/>
                </a:lnTo>
                <a:lnTo>
                  <a:pt x="428" y="288"/>
                </a:lnTo>
                <a:lnTo>
                  <a:pt x="405" y="278"/>
                </a:lnTo>
                <a:lnTo>
                  <a:pt x="405" y="278"/>
                </a:lnTo>
                <a:lnTo>
                  <a:pt x="395" y="275"/>
                </a:lnTo>
                <a:lnTo>
                  <a:pt x="387" y="270"/>
                </a:lnTo>
                <a:lnTo>
                  <a:pt x="379" y="265"/>
                </a:lnTo>
                <a:lnTo>
                  <a:pt x="374" y="260"/>
                </a:lnTo>
                <a:lnTo>
                  <a:pt x="374" y="260"/>
                </a:lnTo>
                <a:lnTo>
                  <a:pt x="355" y="230"/>
                </a:lnTo>
                <a:lnTo>
                  <a:pt x="355" y="230"/>
                </a:lnTo>
                <a:lnTo>
                  <a:pt x="351" y="225"/>
                </a:lnTo>
                <a:lnTo>
                  <a:pt x="345" y="220"/>
                </a:lnTo>
                <a:lnTo>
                  <a:pt x="330" y="210"/>
                </a:lnTo>
                <a:lnTo>
                  <a:pt x="306" y="197"/>
                </a:lnTo>
                <a:lnTo>
                  <a:pt x="306" y="197"/>
                </a:lnTo>
                <a:lnTo>
                  <a:pt x="294" y="192"/>
                </a:lnTo>
                <a:lnTo>
                  <a:pt x="288" y="189"/>
                </a:lnTo>
                <a:lnTo>
                  <a:pt x="238" y="171"/>
                </a:lnTo>
                <a:lnTo>
                  <a:pt x="238" y="161"/>
                </a:lnTo>
                <a:lnTo>
                  <a:pt x="238" y="161"/>
                </a:lnTo>
                <a:lnTo>
                  <a:pt x="248" y="155"/>
                </a:lnTo>
                <a:lnTo>
                  <a:pt x="255" y="152"/>
                </a:lnTo>
                <a:lnTo>
                  <a:pt x="260" y="147"/>
                </a:lnTo>
                <a:lnTo>
                  <a:pt x="260" y="147"/>
                </a:lnTo>
                <a:lnTo>
                  <a:pt x="262" y="128"/>
                </a:lnTo>
                <a:lnTo>
                  <a:pt x="263" y="116"/>
                </a:lnTo>
                <a:lnTo>
                  <a:pt x="263" y="110"/>
                </a:lnTo>
                <a:lnTo>
                  <a:pt x="263" y="110"/>
                </a:lnTo>
                <a:lnTo>
                  <a:pt x="256" y="93"/>
                </a:lnTo>
                <a:lnTo>
                  <a:pt x="250" y="82"/>
                </a:lnTo>
                <a:lnTo>
                  <a:pt x="248" y="78"/>
                </a:lnTo>
                <a:lnTo>
                  <a:pt x="245" y="77"/>
                </a:lnTo>
                <a:lnTo>
                  <a:pt x="245" y="77"/>
                </a:lnTo>
                <a:lnTo>
                  <a:pt x="226" y="66"/>
                </a:lnTo>
                <a:lnTo>
                  <a:pt x="215" y="58"/>
                </a:lnTo>
                <a:lnTo>
                  <a:pt x="210" y="54"/>
                </a:lnTo>
                <a:lnTo>
                  <a:pt x="210" y="54"/>
                </a:lnTo>
                <a:close/>
                <a:moveTo>
                  <a:pt x="435" y="1006"/>
                </a:moveTo>
                <a:lnTo>
                  <a:pt x="435" y="1006"/>
                </a:lnTo>
                <a:lnTo>
                  <a:pt x="443" y="1030"/>
                </a:lnTo>
                <a:lnTo>
                  <a:pt x="460" y="1084"/>
                </a:lnTo>
                <a:lnTo>
                  <a:pt x="468" y="1115"/>
                </a:lnTo>
                <a:lnTo>
                  <a:pt x="474" y="1140"/>
                </a:lnTo>
                <a:lnTo>
                  <a:pt x="478" y="1161"/>
                </a:lnTo>
                <a:lnTo>
                  <a:pt x="478" y="1167"/>
                </a:lnTo>
                <a:lnTo>
                  <a:pt x="477" y="1171"/>
                </a:lnTo>
                <a:lnTo>
                  <a:pt x="477" y="1171"/>
                </a:lnTo>
                <a:lnTo>
                  <a:pt x="475" y="1172"/>
                </a:lnTo>
                <a:lnTo>
                  <a:pt x="474" y="1172"/>
                </a:lnTo>
                <a:lnTo>
                  <a:pt x="471" y="1168"/>
                </a:lnTo>
                <a:lnTo>
                  <a:pt x="467" y="1162"/>
                </a:lnTo>
                <a:lnTo>
                  <a:pt x="462" y="1152"/>
                </a:lnTo>
                <a:lnTo>
                  <a:pt x="451" y="1129"/>
                </a:lnTo>
                <a:lnTo>
                  <a:pt x="440" y="1102"/>
                </a:lnTo>
                <a:lnTo>
                  <a:pt x="421" y="1049"/>
                </a:lnTo>
                <a:lnTo>
                  <a:pt x="411" y="1024"/>
                </a:lnTo>
                <a:lnTo>
                  <a:pt x="435" y="1006"/>
                </a:lnTo>
                <a:close/>
                <a:moveTo>
                  <a:pt x="469" y="999"/>
                </a:moveTo>
                <a:lnTo>
                  <a:pt x="469" y="999"/>
                </a:lnTo>
                <a:lnTo>
                  <a:pt x="475" y="1011"/>
                </a:lnTo>
                <a:lnTo>
                  <a:pt x="488" y="1041"/>
                </a:lnTo>
                <a:lnTo>
                  <a:pt x="500" y="1077"/>
                </a:lnTo>
                <a:lnTo>
                  <a:pt x="505" y="1093"/>
                </a:lnTo>
                <a:lnTo>
                  <a:pt x="507" y="1106"/>
                </a:lnTo>
                <a:lnTo>
                  <a:pt x="507" y="1106"/>
                </a:lnTo>
                <a:lnTo>
                  <a:pt x="508" y="1117"/>
                </a:lnTo>
                <a:lnTo>
                  <a:pt x="507" y="1126"/>
                </a:lnTo>
                <a:lnTo>
                  <a:pt x="507" y="1133"/>
                </a:lnTo>
                <a:lnTo>
                  <a:pt x="505" y="1138"/>
                </a:lnTo>
                <a:lnTo>
                  <a:pt x="502" y="1144"/>
                </a:lnTo>
                <a:lnTo>
                  <a:pt x="500" y="1146"/>
                </a:lnTo>
                <a:lnTo>
                  <a:pt x="466" y="1015"/>
                </a:lnTo>
                <a:lnTo>
                  <a:pt x="469" y="99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7">
            <a:extLst>
              <a:ext uri="{FF2B5EF4-FFF2-40B4-BE49-F238E27FC236}">
                <a16:creationId xmlns:a16="http://schemas.microsoft.com/office/drawing/2014/main" id="{06D9ED62-A427-4FF3-81DE-F422FE49F18C}"/>
              </a:ext>
            </a:extLst>
          </p:cNvPr>
          <p:cNvSpPr>
            <a:spLocks noEditPoints="1"/>
          </p:cNvSpPr>
          <p:nvPr/>
        </p:nvSpPr>
        <p:spPr bwMode="auto">
          <a:xfrm>
            <a:off x="896230" y="4699256"/>
            <a:ext cx="805387" cy="1614735"/>
          </a:xfrm>
          <a:custGeom>
            <a:avLst/>
            <a:gdLst>
              <a:gd name="T0" fmla="*/ 304 w 610"/>
              <a:gd name="T1" fmla="*/ 89 h 1223"/>
              <a:gd name="T2" fmla="*/ 184 w 610"/>
              <a:gd name="T3" fmla="*/ 102 h 1223"/>
              <a:gd name="T4" fmla="*/ 67 w 610"/>
              <a:gd name="T5" fmla="*/ 181 h 1223"/>
              <a:gd name="T6" fmla="*/ 47 w 610"/>
              <a:gd name="T7" fmla="*/ 246 h 1223"/>
              <a:gd name="T8" fmla="*/ 76 w 610"/>
              <a:gd name="T9" fmla="*/ 278 h 1223"/>
              <a:gd name="T10" fmla="*/ 54 w 610"/>
              <a:gd name="T11" fmla="*/ 326 h 1223"/>
              <a:gd name="T12" fmla="*/ 53 w 610"/>
              <a:gd name="T13" fmla="*/ 382 h 1223"/>
              <a:gd name="T14" fmla="*/ 28 w 610"/>
              <a:gd name="T15" fmla="*/ 467 h 1223"/>
              <a:gd name="T16" fmla="*/ 27 w 610"/>
              <a:gd name="T17" fmla="*/ 604 h 1223"/>
              <a:gd name="T18" fmla="*/ 13 w 610"/>
              <a:gd name="T19" fmla="*/ 618 h 1223"/>
              <a:gd name="T20" fmla="*/ 5 w 610"/>
              <a:gd name="T21" fmla="*/ 716 h 1223"/>
              <a:gd name="T22" fmla="*/ 18 w 610"/>
              <a:gd name="T23" fmla="*/ 808 h 1223"/>
              <a:gd name="T24" fmla="*/ 65 w 610"/>
              <a:gd name="T25" fmla="*/ 997 h 1223"/>
              <a:gd name="T26" fmla="*/ 94 w 610"/>
              <a:gd name="T27" fmla="*/ 1053 h 1223"/>
              <a:gd name="T28" fmla="*/ 139 w 610"/>
              <a:gd name="T29" fmla="*/ 1049 h 1223"/>
              <a:gd name="T30" fmla="*/ 182 w 610"/>
              <a:gd name="T31" fmla="*/ 1037 h 1223"/>
              <a:gd name="T32" fmla="*/ 201 w 610"/>
              <a:gd name="T33" fmla="*/ 963 h 1223"/>
              <a:gd name="T34" fmla="*/ 254 w 610"/>
              <a:gd name="T35" fmla="*/ 926 h 1223"/>
              <a:gd name="T36" fmla="*/ 319 w 610"/>
              <a:gd name="T37" fmla="*/ 828 h 1223"/>
              <a:gd name="T38" fmla="*/ 329 w 610"/>
              <a:gd name="T39" fmla="*/ 980 h 1223"/>
              <a:gd name="T40" fmla="*/ 403 w 610"/>
              <a:gd name="T41" fmla="*/ 1183 h 1223"/>
              <a:gd name="T42" fmla="*/ 479 w 610"/>
              <a:gd name="T43" fmla="*/ 1222 h 1223"/>
              <a:gd name="T44" fmla="*/ 548 w 610"/>
              <a:gd name="T45" fmla="*/ 1098 h 1223"/>
              <a:gd name="T46" fmla="*/ 529 w 610"/>
              <a:gd name="T47" fmla="*/ 797 h 1223"/>
              <a:gd name="T48" fmla="*/ 455 w 610"/>
              <a:gd name="T49" fmla="*/ 646 h 1223"/>
              <a:gd name="T50" fmla="*/ 503 w 610"/>
              <a:gd name="T51" fmla="*/ 642 h 1223"/>
              <a:gd name="T52" fmla="*/ 535 w 610"/>
              <a:gd name="T53" fmla="*/ 620 h 1223"/>
              <a:gd name="T54" fmla="*/ 540 w 610"/>
              <a:gd name="T55" fmla="*/ 383 h 1223"/>
              <a:gd name="T56" fmla="*/ 527 w 610"/>
              <a:gd name="T57" fmla="*/ 338 h 1223"/>
              <a:gd name="T58" fmla="*/ 513 w 610"/>
              <a:gd name="T59" fmla="*/ 305 h 1223"/>
              <a:gd name="T60" fmla="*/ 479 w 610"/>
              <a:gd name="T61" fmla="*/ 276 h 1223"/>
              <a:gd name="T62" fmla="*/ 439 w 610"/>
              <a:gd name="T63" fmla="*/ 294 h 1223"/>
              <a:gd name="T64" fmla="*/ 352 w 610"/>
              <a:gd name="T65" fmla="*/ 170 h 1223"/>
              <a:gd name="T66" fmla="*/ 439 w 610"/>
              <a:gd name="T67" fmla="*/ 133 h 1223"/>
              <a:gd name="T68" fmla="*/ 485 w 610"/>
              <a:gd name="T69" fmla="*/ 114 h 1223"/>
              <a:gd name="T70" fmla="*/ 431 w 610"/>
              <a:gd name="T71" fmla="*/ 10 h 1223"/>
              <a:gd name="T72" fmla="*/ 358 w 610"/>
              <a:gd name="T73" fmla="*/ 9 h 1223"/>
              <a:gd name="T74" fmla="*/ 269 w 610"/>
              <a:gd name="T75" fmla="*/ 583 h 1223"/>
              <a:gd name="T76" fmla="*/ 282 w 610"/>
              <a:gd name="T77" fmla="*/ 635 h 1223"/>
              <a:gd name="T78" fmla="*/ 266 w 610"/>
              <a:gd name="T79" fmla="*/ 674 h 1223"/>
              <a:gd name="T80" fmla="*/ 269 w 610"/>
              <a:gd name="T81" fmla="*/ 736 h 1223"/>
              <a:gd name="T82" fmla="*/ 244 w 610"/>
              <a:gd name="T83" fmla="*/ 813 h 1223"/>
              <a:gd name="T84" fmla="*/ 243 w 610"/>
              <a:gd name="T85" fmla="*/ 738 h 1223"/>
              <a:gd name="T86" fmla="*/ 221 w 610"/>
              <a:gd name="T87" fmla="*/ 570 h 1223"/>
              <a:gd name="T88" fmla="*/ 442 w 610"/>
              <a:gd name="T89" fmla="*/ 710 h 1223"/>
              <a:gd name="T90" fmla="*/ 524 w 610"/>
              <a:gd name="T91" fmla="*/ 884 h 1223"/>
              <a:gd name="T92" fmla="*/ 503 w 610"/>
              <a:gd name="T93" fmla="*/ 1162 h 1223"/>
              <a:gd name="T94" fmla="*/ 451 w 610"/>
              <a:gd name="T95" fmla="*/ 1178 h 1223"/>
              <a:gd name="T96" fmla="*/ 367 w 610"/>
              <a:gd name="T97" fmla="*/ 959 h 1223"/>
              <a:gd name="T98" fmla="*/ 385 w 610"/>
              <a:gd name="T99" fmla="*/ 946 h 1223"/>
              <a:gd name="T100" fmla="*/ 416 w 610"/>
              <a:gd name="T101" fmla="*/ 983 h 1223"/>
              <a:gd name="T102" fmla="*/ 454 w 610"/>
              <a:gd name="T103" fmla="*/ 940 h 1223"/>
              <a:gd name="T104" fmla="*/ 479 w 610"/>
              <a:gd name="T105" fmla="*/ 954 h 1223"/>
              <a:gd name="T106" fmla="*/ 481 w 610"/>
              <a:gd name="T107" fmla="*/ 893 h 1223"/>
              <a:gd name="T108" fmla="*/ 412 w 610"/>
              <a:gd name="T109" fmla="*/ 883 h 1223"/>
              <a:gd name="T110" fmla="*/ 404 w 610"/>
              <a:gd name="T111" fmla="*/ 822 h 1223"/>
              <a:gd name="T112" fmla="*/ 81 w 610"/>
              <a:gd name="T113" fmla="*/ 893 h 1223"/>
              <a:gd name="T114" fmla="*/ 66 w 610"/>
              <a:gd name="T115" fmla="*/ 938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10" h="1223">
                <a:moveTo>
                  <a:pt x="328" y="55"/>
                </a:moveTo>
                <a:lnTo>
                  <a:pt x="328" y="55"/>
                </a:lnTo>
                <a:lnTo>
                  <a:pt x="324" y="58"/>
                </a:lnTo>
                <a:lnTo>
                  <a:pt x="319" y="60"/>
                </a:lnTo>
                <a:lnTo>
                  <a:pt x="313" y="63"/>
                </a:lnTo>
                <a:lnTo>
                  <a:pt x="313" y="63"/>
                </a:lnTo>
                <a:lnTo>
                  <a:pt x="302" y="65"/>
                </a:lnTo>
                <a:lnTo>
                  <a:pt x="297" y="67"/>
                </a:lnTo>
                <a:lnTo>
                  <a:pt x="304" y="75"/>
                </a:lnTo>
                <a:lnTo>
                  <a:pt x="293" y="80"/>
                </a:lnTo>
                <a:lnTo>
                  <a:pt x="304" y="89"/>
                </a:lnTo>
                <a:lnTo>
                  <a:pt x="304" y="89"/>
                </a:lnTo>
                <a:lnTo>
                  <a:pt x="297" y="92"/>
                </a:lnTo>
                <a:lnTo>
                  <a:pt x="282" y="100"/>
                </a:lnTo>
                <a:lnTo>
                  <a:pt x="282" y="100"/>
                </a:lnTo>
                <a:lnTo>
                  <a:pt x="279" y="101"/>
                </a:lnTo>
                <a:lnTo>
                  <a:pt x="274" y="102"/>
                </a:lnTo>
                <a:lnTo>
                  <a:pt x="261" y="103"/>
                </a:lnTo>
                <a:lnTo>
                  <a:pt x="245" y="102"/>
                </a:lnTo>
                <a:lnTo>
                  <a:pt x="245" y="102"/>
                </a:lnTo>
                <a:lnTo>
                  <a:pt x="221" y="102"/>
                </a:lnTo>
                <a:lnTo>
                  <a:pt x="184" y="102"/>
                </a:lnTo>
                <a:lnTo>
                  <a:pt x="184" y="102"/>
                </a:lnTo>
                <a:lnTo>
                  <a:pt x="171" y="106"/>
                </a:lnTo>
                <a:lnTo>
                  <a:pt x="155" y="111"/>
                </a:lnTo>
                <a:lnTo>
                  <a:pt x="140" y="117"/>
                </a:lnTo>
                <a:lnTo>
                  <a:pt x="136" y="119"/>
                </a:lnTo>
                <a:lnTo>
                  <a:pt x="134" y="122"/>
                </a:lnTo>
                <a:lnTo>
                  <a:pt x="134" y="122"/>
                </a:lnTo>
                <a:lnTo>
                  <a:pt x="130" y="127"/>
                </a:lnTo>
                <a:lnTo>
                  <a:pt x="121" y="135"/>
                </a:lnTo>
                <a:lnTo>
                  <a:pt x="94" y="157"/>
                </a:lnTo>
                <a:lnTo>
                  <a:pt x="67" y="181"/>
                </a:lnTo>
                <a:lnTo>
                  <a:pt x="55" y="192"/>
                </a:lnTo>
                <a:lnTo>
                  <a:pt x="55" y="192"/>
                </a:lnTo>
                <a:lnTo>
                  <a:pt x="51" y="197"/>
                </a:lnTo>
                <a:lnTo>
                  <a:pt x="43" y="202"/>
                </a:lnTo>
                <a:lnTo>
                  <a:pt x="33" y="209"/>
                </a:lnTo>
                <a:lnTo>
                  <a:pt x="49" y="211"/>
                </a:lnTo>
                <a:lnTo>
                  <a:pt x="49" y="211"/>
                </a:lnTo>
                <a:lnTo>
                  <a:pt x="47" y="227"/>
                </a:lnTo>
                <a:lnTo>
                  <a:pt x="47" y="238"/>
                </a:lnTo>
                <a:lnTo>
                  <a:pt x="47" y="242"/>
                </a:lnTo>
                <a:lnTo>
                  <a:pt x="47" y="246"/>
                </a:lnTo>
                <a:lnTo>
                  <a:pt x="47" y="246"/>
                </a:lnTo>
                <a:lnTo>
                  <a:pt x="53" y="251"/>
                </a:lnTo>
                <a:lnTo>
                  <a:pt x="61" y="258"/>
                </a:lnTo>
                <a:lnTo>
                  <a:pt x="71" y="264"/>
                </a:lnTo>
                <a:lnTo>
                  <a:pt x="77" y="268"/>
                </a:lnTo>
                <a:lnTo>
                  <a:pt x="77" y="268"/>
                </a:lnTo>
                <a:lnTo>
                  <a:pt x="82" y="269"/>
                </a:lnTo>
                <a:lnTo>
                  <a:pt x="83" y="270"/>
                </a:lnTo>
                <a:lnTo>
                  <a:pt x="81" y="274"/>
                </a:lnTo>
                <a:lnTo>
                  <a:pt x="81" y="274"/>
                </a:lnTo>
                <a:lnTo>
                  <a:pt x="76" y="278"/>
                </a:lnTo>
                <a:lnTo>
                  <a:pt x="72" y="283"/>
                </a:lnTo>
                <a:lnTo>
                  <a:pt x="69" y="288"/>
                </a:lnTo>
                <a:lnTo>
                  <a:pt x="77" y="299"/>
                </a:lnTo>
                <a:lnTo>
                  <a:pt x="77" y="299"/>
                </a:lnTo>
                <a:lnTo>
                  <a:pt x="70" y="304"/>
                </a:lnTo>
                <a:lnTo>
                  <a:pt x="64" y="308"/>
                </a:lnTo>
                <a:lnTo>
                  <a:pt x="58" y="312"/>
                </a:lnTo>
                <a:lnTo>
                  <a:pt x="58" y="312"/>
                </a:lnTo>
                <a:lnTo>
                  <a:pt x="56" y="316"/>
                </a:lnTo>
                <a:lnTo>
                  <a:pt x="55" y="318"/>
                </a:lnTo>
                <a:lnTo>
                  <a:pt x="54" y="326"/>
                </a:lnTo>
                <a:lnTo>
                  <a:pt x="55" y="335"/>
                </a:lnTo>
                <a:lnTo>
                  <a:pt x="55" y="335"/>
                </a:lnTo>
                <a:lnTo>
                  <a:pt x="56" y="335"/>
                </a:lnTo>
                <a:lnTo>
                  <a:pt x="58" y="338"/>
                </a:lnTo>
                <a:lnTo>
                  <a:pt x="58" y="342"/>
                </a:lnTo>
                <a:lnTo>
                  <a:pt x="55" y="346"/>
                </a:lnTo>
                <a:lnTo>
                  <a:pt x="55" y="346"/>
                </a:lnTo>
                <a:lnTo>
                  <a:pt x="54" y="350"/>
                </a:lnTo>
                <a:lnTo>
                  <a:pt x="53" y="355"/>
                </a:lnTo>
                <a:lnTo>
                  <a:pt x="51" y="367"/>
                </a:lnTo>
                <a:lnTo>
                  <a:pt x="53" y="382"/>
                </a:lnTo>
                <a:lnTo>
                  <a:pt x="53" y="382"/>
                </a:lnTo>
                <a:lnTo>
                  <a:pt x="49" y="387"/>
                </a:lnTo>
                <a:lnTo>
                  <a:pt x="44" y="393"/>
                </a:lnTo>
                <a:lnTo>
                  <a:pt x="40" y="401"/>
                </a:lnTo>
                <a:lnTo>
                  <a:pt x="35" y="410"/>
                </a:lnTo>
                <a:lnTo>
                  <a:pt x="32" y="421"/>
                </a:lnTo>
                <a:lnTo>
                  <a:pt x="28" y="435"/>
                </a:lnTo>
                <a:lnTo>
                  <a:pt x="27" y="450"/>
                </a:lnTo>
                <a:lnTo>
                  <a:pt x="27" y="450"/>
                </a:lnTo>
                <a:lnTo>
                  <a:pt x="27" y="458"/>
                </a:lnTo>
                <a:lnTo>
                  <a:pt x="28" y="467"/>
                </a:lnTo>
                <a:lnTo>
                  <a:pt x="32" y="483"/>
                </a:lnTo>
                <a:lnTo>
                  <a:pt x="38" y="499"/>
                </a:lnTo>
                <a:lnTo>
                  <a:pt x="44" y="513"/>
                </a:lnTo>
                <a:lnTo>
                  <a:pt x="55" y="537"/>
                </a:lnTo>
                <a:lnTo>
                  <a:pt x="61" y="545"/>
                </a:lnTo>
                <a:lnTo>
                  <a:pt x="61" y="545"/>
                </a:lnTo>
                <a:lnTo>
                  <a:pt x="54" y="553"/>
                </a:lnTo>
                <a:lnTo>
                  <a:pt x="48" y="561"/>
                </a:lnTo>
                <a:lnTo>
                  <a:pt x="42" y="574"/>
                </a:lnTo>
                <a:lnTo>
                  <a:pt x="42" y="574"/>
                </a:lnTo>
                <a:lnTo>
                  <a:pt x="27" y="604"/>
                </a:lnTo>
                <a:lnTo>
                  <a:pt x="22" y="531"/>
                </a:lnTo>
                <a:lnTo>
                  <a:pt x="22" y="531"/>
                </a:lnTo>
                <a:lnTo>
                  <a:pt x="21" y="529"/>
                </a:lnTo>
                <a:lnTo>
                  <a:pt x="18" y="528"/>
                </a:lnTo>
                <a:lnTo>
                  <a:pt x="16" y="528"/>
                </a:lnTo>
                <a:lnTo>
                  <a:pt x="16" y="528"/>
                </a:lnTo>
                <a:lnTo>
                  <a:pt x="13" y="531"/>
                </a:lnTo>
                <a:lnTo>
                  <a:pt x="11" y="533"/>
                </a:lnTo>
                <a:lnTo>
                  <a:pt x="10" y="537"/>
                </a:lnTo>
                <a:lnTo>
                  <a:pt x="13" y="618"/>
                </a:lnTo>
                <a:lnTo>
                  <a:pt x="13" y="618"/>
                </a:lnTo>
                <a:lnTo>
                  <a:pt x="12" y="623"/>
                </a:lnTo>
                <a:lnTo>
                  <a:pt x="10" y="629"/>
                </a:lnTo>
                <a:lnTo>
                  <a:pt x="10" y="629"/>
                </a:lnTo>
                <a:lnTo>
                  <a:pt x="10" y="633"/>
                </a:lnTo>
                <a:lnTo>
                  <a:pt x="10" y="638"/>
                </a:lnTo>
                <a:lnTo>
                  <a:pt x="10" y="644"/>
                </a:lnTo>
                <a:lnTo>
                  <a:pt x="16" y="651"/>
                </a:lnTo>
                <a:lnTo>
                  <a:pt x="16" y="651"/>
                </a:lnTo>
                <a:lnTo>
                  <a:pt x="11" y="674"/>
                </a:lnTo>
                <a:lnTo>
                  <a:pt x="7" y="695"/>
                </a:lnTo>
                <a:lnTo>
                  <a:pt x="5" y="716"/>
                </a:lnTo>
                <a:lnTo>
                  <a:pt x="5" y="716"/>
                </a:lnTo>
                <a:lnTo>
                  <a:pt x="0" y="753"/>
                </a:lnTo>
                <a:lnTo>
                  <a:pt x="0" y="766"/>
                </a:lnTo>
                <a:lnTo>
                  <a:pt x="1" y="770"/>
                </a:lnTo>
                <a:lnTo>
                  <a:pt x="2" y="771"/>
                </a:lnTo>
                <a:lnTo>
                  <a:pt x="2" y="771"/>
                </a:lnTo>
                <a:lnTo>
                  <a:pt x="12" y="774"/>
                </a:lnTo>
                <a:lnTo>
                  <a:pt x="18" y="775"/>
                </a:lnTo>
                <a:lnTo>
                  <a:pt x="18" y="775"/>
                </a:lnTo>
                <a:lnTo>
                  <a:pt x="18" y="784"/>
                </a:lnTo>
                <a:lnTo>
                  <a:pt x="18" y="808"/>
                </a:lnTo>
                <a:lnTo>
                  <a:pt x="18" y="827"/>
                </a:lnTo>
                <a:lnTo>
                  <a:pt x="21" y="846"/>
                </a:lnTo>
                <a:lnTo>
                  <a:pt x="23" y="870"/>
                </a:lnTo>
                <a:lnTo>
                  <a:pt x="27" y="895"/>
                </a:lnTo>
                <a:lnTo>
                  <a:pt x="27" y="895"/>
                </a:lnTo>
                <a:lnTo>
                  <a:pt x="33" y="920"/>
                </a:lnTo>
                <a:lnTo>
                  <a:pt x="39" y="942"/>
                </a:lnTo>
                <a:lnTo>
                  <a:pt x="47" y="960"/>
                </a:lnTo>
                <a:lnTo>
                  <a:pt x="53" y="976"/>
                </a:lnTo>
                <a:lnTo>
                  <a:pt x="59" y="989"/>
                </a:lnTo>
                <a:lnTo>
                  <a:pt x="65" y="997"/>
                </a:lnTo>
                <a:lnTo>
                  <a:pt x="69" y="1005"/>
                </a:lnTo>
                <a:lnTo>
                  <a:pt x="69" y="1005"/>
                </a:lnTo>
                <a:lnTo>
                  <a:pt x="67" y="1019"/>
                </a:lnTo>
                <a:lnTo>
                  <a:pt x="67" y="1032"/>
                </a:lnTo>
                <a:lnTo>
                  <a:pt x="67" y="1037"/>
                </a:lnTo>
                <a:lnTo>
                  <a:pt x="69" y="1040"/>
                </a:lnTo>
                <a:lnTo>
                  <a:pt x="69" y="1040"/>
                </a:lnTo>
                <a:lnTo>
                  <a:pt x="74" y="1046"/>
                </a:lnTo>
                <a:lnTo>
                  <a:pt x="78" y="1050"/>
                </a:lnTo>
                <a:lnTo>
                  <a:pt x="85" y="1051"/>
                </a:lnTo>
                <a:lnTo>
                  <a:pt x="94" y="1053"/>
                </a:lnTo>
                <a:lnTo>
                  <a:pt x="94" y="1053"/>
                </a:lnTo>
                <a:lnTo>
                  <a:pt x="108" y="1053"/>
                </a:lnTo>
                <a:lnTo>
                  <a:pt x="117" y="1053"/>
                </a:lnTo>
                <a:lnTo>
                  <a:pt x="117" y="1053"/>
                </a:lnTo>
                <a:lnTo>
                  <a:pt x="124" y="1051"/>
                </a:lnTo>
                <a:lnTo>
                  <a:pt x="129" y="1050"/>
                </a:lnTo>
                <a:lnTo>
                  <a:pt x="134" y="1046"/>
                </a:lnTo>
                <a:lnTo>
                  <a:pt x="134" y="1046"/>
                </a:lnTo>
                <a:lnTo>
                  <a:pt x="135" y="1048"/>
                </a:lnTo>
                <a:lnTo>
                  <a:pt x="136" y="1049"/>
                </a:lnTo>
                <a:lnTo>
                  <a:pt x="139" y="1049"/>
                </a:lnTo>
                <a:lnTo>
                  <a:pt x="140" y="1048"/>
                </a:lnTo>
                <a:lnTo>
                  <a:pt x="142" y="1046"/>
                </a:lnTo>
                <a:lnTo>
                  <a:pt x="142" y="1046"/>
                </a:lnTo>
                <a:lnTo>
                  <a:pt x="145" y="1044"/>
                </a:lnTo>
                <a:lnTo>
                  <a:pt x="148" y="1043"/>
                </a:lnTo>
                <a:lnTo>
                  <a:pt x="159" y="1042"/>
                </a:lnTo>
                <a:lnTo>
                  <a:pt x="175" y="1040"/>
                </a:lnTo>
                <a:lnTo>
                  <a:pt x="175" y="1040"/>
                </a:lnTo>
                <a:lnTo>
                  <a:pt x="178" y="1040"/>
                </a:lnTo>
                <a:lnTo>
                  <a:pt x="180" y="1039"/>
                </a:lnTo>
                <a:lnTo>
                  <a:pt x="182" y="1037"/>
                </a:lnTo>
                <a:lnTo>
                  <a:pt x="182" y="1033"/>
                </a:lnTo>
                <a:lnTo>
                  <a:pt x="182" y="1033"/>
                </a:lnTo>
                <a:lnTo>
                  <a:pt x="173" y="1013"/>
                </a:lnTo>
                <a:lnTo>
                  <a:pt x="175" y="946"/>
                </a:lnTo>
                <a:lnTo>
                  <a:pt x="187" y="951"/>
                </a:lnTo>
                <a:lnTo>
                  <a:pt x="187" y="951"/>
                </a:lnTo>
                <a:lnTo>
                  <a:pt x="187" y="952"/>
                </a:lnTo>
                <a:lnTo>
                  <a:pt x="188" y="954"/>
                </a:lnTo>
                <a:lnTo>
                  <a:pt x="191" y="958"/>
                </a:lnTo>
                <a:lnTo>
                  <a:pt x="201" y="963"/>
                </a:lnTo>
                <a:lnTo>
                  <a:pt x="201" y="963"/>
                </a:lnTo>
                <a:lnTo>
                  <a:pt x="215" y="967"/>
                </a:lnTo>
                <a:lnTo>
                  <a:pt x="227" y="968"/>
                </a:lnTo>
                <a:lnTo>
                  <a:pt x="238" y="968"/>
                </a:lnTo>
                <a:lnTo>
                  <a:pt x="243" y="967"/>
                </a:lnTo>
                <a:lnTo>
                  <a:pt x="245" y="965"/>
                </a:lnTo>
                <a:lnTo>
                  <a:pt x="245" y="965"/>
                </a:lnTo>
                <a:lnTo>
                  <a:pt x="248" y="962"/>
                </a:lnTo>
                <a:lnTo>
                  <a:pt x="250" y="957"/>
                </a:lnTo>
                <a:lnTo>
                  <a:pt x="253" y="943"/>
                </a:lnTo>
                <a:lnTo>
                  <a:pt x="254" y="926"/>
                </a:lnTo>
                <a:lnTo>
                  <a:pt x="254" y="926"/>
                </a:lnTo>
                <a:lnTo>
                  <a:pt x="260" y="924"/>
                </a:lnTo>
                <a:lnTo>
                  <a:pt x="268" y="921"/>
                </a:lnTo>
                <a:lnTo>
                  <a:pt x="277" y="915"/>
                </a:lnTo>
                <a:lnTo>
                  <a:pt x="277" y="915"/>
                </a:lnTo>
                <a:lnTo>
                  <a:pt x="281" y="910"/>
                </a:lnTo>
                <a:lnTo>
                  <a:pt x="284" y="905"/>
                </a:lnTo>
                <a:lnTo>
                  <a:pt x="285" y="899"/>
                </a:lnTo>
                <a:lnTo>
                  <a:pt x="286" y="893"/>
                </a:lnTo>
                <a:lnTo>
                  <a:pt x="286" y="883"/>
                </a:lnTo>
                <a:lnTo>
                  <a:pt x="285" y="878"/>
                </a:lnTo>
                <a:lnTo>
                  <a:pt x="319" y="828"/>
                </a:lnTo>
                <a:lnTo>
                  <a:pt x="319" y="828"/>
                </a:lnTo>
                <a:lnTo>
                  <a:pt x="317" y="856"/>
                </a:lnTo>
                <a:lnTo>
                  <a:pt x="315" y="882"/>
                </a:lnTo>
                <a:lnTo>
                  <a:pt x="317" y="909"/>
                </a:lnTo>
                <a:lnTo>
                  <a:pt x="317" y="909"/>
                </a:lnTo>
                <a:lnTo>
                  <a:pt x="320" y="956"/>
                </a:lnTo>
                <a:lnTo>
                  <a:pt x="323" y="972"/>
                </a:lnTo>
                <a:lnTo>
                  <a:pt x="324" y="979"/>
                </a:lnTo>
                <a:lnTo>
                  <a:pt x="324" y="979"/>
                </a:lnTo>
                <a:lnTo>
                  <a:pt x="326" y="980"/>
                </a:lnTo>
                <a:lnTo>
                  <a:pt x="329" y="980"/>
                </a:lnTo>
                <a:lnTo>
                  <a:pt x="333" y="979"/>
                </a:lnTo>
                <a:lnTo>
                  <a:pt x="333" y="979"/>
                </a:lnTo>
                <a:lnTo>
                  <a:pt x="335" y="990"/>
                </a:lnTo>
                <a:lnTo>
                  <a:pt x="340" y="1017"/>
                </a:lnTo>
                <a:lnTo>
                  <a:pt x="349" y="1055"/>
                </a:lnTo>
                <a:lnTo>
                  <a:pt x="355" y="1077"/>
                </a:lnTo>
                <a:lnTo>
                  <a:pt x="362" y="1099"/>
                </a:lnTo>
                <a:lnTo>
                  <a:pt x="371" y="1121"/>
                </a:lnTo>
                <a:lnTo>
                  <a:pt x="379" y="1143"/>
                </a:lnTo>
                <a:lnTo>
                  <a:pt x="390" y="1164"/>
                </a:lnTo>
                <a:lnTo>
                  <a:pt x="403" y="1183"/>
                </a:lnTo>
                <a:lnTo>
                  <a:pt x="409" y="1191"/>
                </a:lnTo>
                <a:lnTo>
                  <a:pt x="415" y="1199"/>
                </a:lnTo>
                <a:lnTo>
                  <a:pt x="422" y="1205"/>
                </a:lnTo>
                <a:lnTo>
                  <a:pt x="430" y="1211"/>
                </a:lnTo>
                <a:lnTo>
                  <a:pt x="437" y="1216"/>
                </a:lnTo>
                <a:lnTo>
                  <a:pt x="446" y="1220"/>
                </a:lnTo>
                <a:lnTo>
                  <a:pt x="453" y="1222"/>
                </a:lnTo>
                <a:lnTo>
                  <a:pt x="462" y="1223"/>
                </a:lnTo>
                <a:lnTo>
                  <a:pt x="462" y="1223"/>
                </a:lnTo>
                <a:lnTo>
                  <a:pt x="470" y="1223"/>
                </a:lnTo>
                <a:lnTo>
                  <a:pt x="479" y="1222"/>
                </a:lnTo>
                <a:lnTo>
                  <a:pt x="486" y="1220"/>
                </a:lnTo>
                <a:lnTo>
                  <a:pt x="493" y="1216"/>
                </a:lnTo>
                <a:lnTo>
                  <a:pt x="500" y="1212"/>
                </a:lnTo>
                <a:lnTo>
                  <a:pt x="506" y="1206"/>
                </a:lnTo>
                <a:lnTo>
                  <a:pt x="512" y="1201"/>
                </a:lnTo>
                <a:lnTo>
                  <a:pt x="517" y="1194"/>
                </a:lnTo>
                <a:lnTo>
                  <a:pt x="525" y="1179"/>
                </a:lnTo>
                <a:lnTo>
                  <a:pt x="533" y="1161"/>
                </a:lnTo>
                <a:lnTo>
                  <a:pt x="539" y="1141"/>
                </a:lnTo>
                <a:lnTo>
                  <a:pt x="544" y="1120"/>
                </a:lnTo>
                <a:lnTo>
                  <a:pt x="548" y="1098"/>
                </a:lnTo>
                <a:lnTo>
                  <a:pt x="551" y="1076"/>
                </a:lnTo>
                <a:lnTo>
                  <a:pt x="555" y="1030"/>
                </a:lnTo>
                <a:lnTo>
                  <a:pt x="556" y="989"/>
                </a:lnTo>
                <a:lnTo>
                  <a:pt x="557" y="954"/>
                </a:lnTo>
                <a:lnTo>
                  <a:pt x="557" y="954"/>
                </a:lnTo>
                <a:lnTo>
                  <a:pt x="557" y="938"/>
                </a:lnTo>
                <a:lnTo>
                  <a:pt x="556" y="922"/>
                </a:lnTo>
                <a:lnTo>
                  <a:pt x="552" y="890"/>
                </a:lnTo>
                <a:lnTo>
                  <a:pt x="546" y="857"/>
                </a:lnTo>
                <a:lnTo>
                  <a:pt x="538" y="827"/>
                </a:lnTo>
                <a:lnTo>
                  <a:pt x="529" y="797"/>
                </a:lnTo>
                <a:lnTo>
                  <a:pt x="519" y="771"/>
                </a:lnTo>
                <a:lnTo>
                  <a:pt x="511" y="750"/>
                </a:lnTo>
                <a:lnTo>
                  <a:pt x="505" y="736"/>
                </a:lnTo>
                <a:lnTo>
                  <a:pt x="505" y="736"/>
                </a:lnTo>
                <a:lnTo>
                  <a:pt x="489" y="710"/>
                </a:lnTo>
                <a:lnTo>
                  <a:pt x="471" y="683"/>
                </a:lnTo>
                <a:lnTo>
                  <a:pt x="451" y="655"/>
                </a:lnTo>
                <a:lnTo>
                  <a:pt x="442" y="638"/>
                </a:lnTo>
                <a:lnTo>
                  <a:pt x="442" y="638"/>
                </a:lnTo>
                <a:lnTo>
                  <a:pt x="449" y="642"/>
                </a:lnTo>
                <a:lnTo>
                  <a:pt x="455" y="646"/>
                </a:lnTo>
                <a:lnTo>
                  <a:pt x="462" y="649"/>
                </a:lnTo>
                <a:lnTo>
                  <a:pt x="462" y="649"/>
                </a:lnTo>
                <a:lnTo>
                  <a:pt x="478" y="652"/>
                </a:lnTo>
                <a:lnTo>
                  <a:pt x="485" y="652"/>
                </a:lnTo>
                <a:lnTo>
                  <a:pt x="489" y="652"/>
                </a:lnTo>
                <a:lnTo>
                  <a:pt x="490" y="651"/>
                </a:lnTo>
                <a:lnTo>
                  <a:pt x="490" y="651"/>
                </a:lnTo>
                <a:lnTo>
                  <a:pt x="495" y="647"/>
                </a:lnTo>
                <a:lnTo>
                  <a:pt x="498" y="646"/>
                </a:lnTo>
                <a:lnTo>
                  <a:pt x="498" y="646"/>
                </a:lnTo>
                <a:lnTo>
                  <a:pt x="503" y="642"/>
                </a:lnTo>
                <a:lnTo>
                  <a:pt x="508" y="641"/>
                </a:lnTo>
                <a:lnTo>
                  <a:pt x="516" y="640"/>
                </a:lnTo>
                <a:lnTo>
                  <a:pt x="516" y="640"/>
                </a:lnTo>
                <a:lnTo>
                  <a:pt x="524" y="640"/>
                </a:lnTo>
                <a:lnTo>
                  <a:pt x="532" y="639"/>
                </a:lnTo>
                <a:lnTo>
                  <a:pt x="536" y="635"/>
                </a:lnTo>
                <a:lnTo>
                  <a:pt x="538" y="634"/>
                </a:lnTo>
                <a:lnTo>
                  <a:pt x="538" y="631"/>
                </a:lnTo>
                <a:lnTo>
                  <a:pt x="538" y="631"/>
                </a:lnTo>
                <a:lnTo>
                  <a:pt x="538" y="626"/>
                </a:lnTo>
                <a:lnTo>
                  <a:pt x="535" y="620"/>
                </a:lnTo>
                <a:lnTo>
                  <a:pt x="535" y="620"/>
                </a:lnTo>
                <a:lnTo>
                  <a:pt x="527" y="601"/>
                </a:lnTo>
                <a:lnTo>
                  <a:pt x="599" y="587"/>
                </a:lnTo>
                <a:lnTo>
                  <a:pt x="605" y="394"/>
                </a:lnTo>
                <a:lnTo>
                  <a:pt x="608" y="388"/>
                </a:lnTo>
                <a:lnTo>
                  <a:pt x="608" y="388"/>
                </a:lnTo>
                <a:lnTo>
                  <a:pt x="610" y="387"/>
                </a:lnTo>
                <a:lnTo>
                  <a:pt x="609" y="386"/>
                </a:lnTo>
                <a:lnTo>
                  <a:pt x="603" y="386"/>
                </a:lnTo>
                <a:lnTo>
                  <a:pt x="603" y="386"/>
                </a:lnTo>
                <a:lnTo>
                  <a:pt x="540" y="383"/>
                </a:lnTo>
                <a:lnTo>
                  <a:pt x="487" y="382"/>
                </a:lnTo>
                <a:lnTo>
                  <a:pt x="476" y="366"/>
                </a:lnTo>
                <a:lnTo>
                  <a:pt x="487" y="349"/>
                </a:lnTo>
                <a:lnTo>
                  <a:pt x="487" y="349"/>
                </a:lnTo>
                <a:lnTo>
                  <a:pt x="491" y="345"/>
                </a:lnTo>
                <a:lnTo>
                  <a:pt x="495" y="343"/>
                </a:lnTo>
                <a:lnTo>
                  <a:pt x="498" y="340"/>
                </a:lnTo>
                <a:lnTo>
                  <a:pt x="498" y="340"/>
                </a:lnTo>
                <a:lnTo>
                  <a:pt x="513" y="339"/>
                </a:lnTo>
                <a:lnTo>
                  <a:pt x="522" y="338"/>
                </a:lnTo>
                <a:lnTo>
                  <a:pt x="527" y="338"/>
                </a:lnTo>
                <a:lnTo>
                  <a:pt x="527" y="338"/>
                </a:lnTo>
                <a:lnTo>
                  <a:pt x="529" y="338"/>
                </a:lnTo>
                <a:lnTo>
                  <a:pt x="532" y="335"/>
                </a:lnTo>
                <a:lnTo>
                  <a:pt x="538" y="331"/>
                </a:lnTo>
                <a:lnTo>
                  <a:pt x="541" y="327"/>
                </a:lnTo>
                <a:lnTo>
                  <a:pt x="543" y="324"/>
                </a:lnTo>
                <a:lnTo>
                  <a:pt x="543" y="322"/>
                </a:lnTo>
                <a:lnTo>
                  <a:pt x="540" y="321"/>
                </a:lnTo>
                <a:lnTo>
                  <a:pt x="516" y="316"/>
                </a:lnTo>
                <a:lnTo>
                  <a:pt x="516" y="316"/>
                </a:lnTo>
                <a:lnTo>
                  <a:pt x="513" y="305"/>
                </a:lnTo>
                <a:lnTo>
                  <a:pt x="511" y="295"/>
                </a:lnTo>
                <a:lnTo>
                  <a:pt x="509" y="291"/>
                </a:lnTo>
                <a:lnTo>
                  <a:pt x="507" y="288"/>
                </a:lnTo>
                <a:lnTo>
                  <a:pt x="507" y="288"/>
                </a:lnTo>
                <a:lnTo>
                  <a:pt x="503" y="283"/>
                </a:lnTo>
                <a:lnTo>
                  <a:pt x="502" y="279"/>
                </a:lnTo>
                <a:lnTo>
                  <a:pt x="500" y="276"/>
                </a:lnTo>
                <a:lnTo>
                  <a:pt x="496" y="276"/>
                </a:lnTo>
                <a:lnTo>
                  <a:pt x="496" y="276"/>
                </a:lnTo>
                <a:lnTo>
                  <a:pt x="484" y="276"/>
                </a:lnTo>
                <a:lnTo>
                  <a:pt x="479" y="276"/>
                </a:lnTo>
                <a:lnTo>
                  <a:pt x="479" y="276"/>
                </a:lnTo>
                <a:lnTo>
                  <a:pt x="474" y="276"/>
                </a:lnTo>
                <a:lnTo>
                  <a:pt x="470" y="278"/>
                </a:lnTo>
                <a:lnTo>
                  <a:pt x="468" y="279"/>
                </a:lnTo>
                <a:lnTo>
                  <a:pt x="468" y="279"/>
                </a:lnTo>
                <a:lnTo>
                  <a:pt x="463" y="283"/>
                </a:lnTo>
                <a:lnTo>
                  <a:pt x="457" y="288"/>
                </a:lnTo>
                <a:lnTo>
                  <a:pt x="457" y="288"/>
                </a:lnTo>
                <a:lnTo>
                  <a:pt x="452" y="290"/>
                </a:lnTo>
                <a:lnTo>
                  <a:pt x="446" y="291"/>
                </a:lnTo>
                <a:lnTo>
                  <a:pt x="439" y="294"/>
                </a:lnTo>
                <a:lnTo>
                  <a:pt x="435" y="296"/>
                </a:lnTo>
                <a:lnTo>
                  <a:pt x="435" y="296"/>
                </a:lnTo>
                <a:lnTo>
                  <a:pt x="420" y="305"/>
                </a:lnTo>
                <a:lnTo>
                  <a:pt x="420" y="305"/>
                </a:lnTo>
                <a:lnTo>
                  <a:pt x="408" y="300"/>
                </a:lnTo>
                <a:lnTo>
                  <a:pt x="399" y="296"/>
                </a:lnTo>
                <a:lnTo>
                  <a:pt x="395" y="292"/>
                </a:lnTo>
                <a:lnTo>
                  <a:pt x="395" y="292"/>
                </a:lnTo>
                <a:lnTo>
                  <a:pt x="369" y="259"/>
                </a:lnTo>
                <a:lnTo>
                  <a:pt x="358" y="192"/>
                </a:lnTo>
                <a:lnTo>
                  <a:pt x="352" y="170"/>
                </a:lnTo>
                <a:lnTo>
                  <a:pt x="352" y="170"/>
                </a:lnTo>
                <a:lnTo>
                  <a:pt x="363" y="175"/>
                </a:lnTo>
                <a:lnTo>
                  <a:pt x="373" y="177"/>
                </a:lnTo>
                <a:lnTo>
                  <a:pt x="381" y="178"/>
                </a:lnTo>
                <a:lnTo>
                  <a:pt x="381" y="178"/>
                </a:lnTo>
                <a:lnTo>
                  <a:pt x="384" y="177"/>
                </a:lnTo>
                <a:lnTo>
                  <a:pt x="388" y="175"/>
                </a:lnTo>
                <a:lnTo>
                  <a:pt x="396" y="170"/>
                </a:lnTo>
                <a:lnTo>
                  <a:pt x="409" y="159"/>
                </a:lnTo>
                <a:lnTo>
                  <a:pt x="422" y="145"/>
                </a:lnTo>
                <a:lnTo>
                  <a:pt x="439" y="133"/>
                </a:lnTo>
                <a:lnTo>
                  <a:pt x="439" y="133"/>
                </a:lnTo>
                <a:lnTo>
                  <a:pt x="462" y="140"/>
                </a:lnTo>
                <a:lnTo>
                  <a:pt x="479" y="144"/>
                </a:lnTo>
                <a:lnTo>
                  <a:pt x="485" y="145"/>
                </a:lnTo>
                <a:lnTo>
                  <a:pt x="490" y="145"/>
                </a:lnTo>
                <a:lnTo>
                  <a:pt x="490" y="145"/>
                </a:lnTo>
                <a:lnTo>
                  <a:pt x="491" y="144"/>
                </a:lnTo>
                <a:lnTo>
                  <a:pt x="492" y="141"/>
                </a:lnTo>
                <a:lnTo>
                  <a:pt x="491" y="134"/>
                </a:lnTo>
                <a:lnTo>
                  <a:pt x="489" y="124"/>
                </a:lnTo>
                <a:lnTo>
                  <a:pt x="485" y="114"/>
                </a:lnTo>
                <a:lnTo>
                  <a:pt x="478" y="95"/>
                </a:lnTo>
                <a:lnTo>
                  <a:pt x="474" y="86"/>
                </a:lnTo>
                <a:lnTo>
                  <a:pt x="474" y="86"/>
                </a:lnTo>
                <a:lnTo>
                  <a:pt x="471" y="58"/>
                </a:lnTo>
                <a:lnTo>
                  <a:pt x="470" y="39"/>
                </a:lnTo>
                <a:lnTo>
                  <a:pt x="469" y="32"/>
                </a:lnTo>
                <a:lnTo>
                  <a:pt x="468" y="30"/>
                </a:lnTo>
                <a:lnTo>
                  <a:pt x="468" y="30"/>
                </a:lnTo>
                <a:lnTo>
                  <a:pt x="452" y="22"/>
                </a:lnTo>
                <a:lnTo>
                  <a:pt x="431" y="10"/>
                </a:lnTo>
                <a:lnTo>
                  <a:pt x="431" y="10"/>
                </a:lnTo>
                <a:lnTo>
                  <a:pt x="421" y="6"/>
                </a:lnTo>
                <a:lnTo>
                  <a:pt x="410" y="4"/>
                </a:lnTo>
                <a:lnTo>
                  <a:pt x="398" y="1"/>
                </a:lnTo>
                <a:lnTo>
                  <a:pt x="398" y="1"/>
                </a:lnTo>
                <a:lnTo>
                  <a:pt x="385" y="0"/>
                </a:lnTo>
                <a:lnTo>
                  <a:pt x="377" y="0"/>
                </a:lnTo>
                <a:lnTo>
                  <a:pt x="374" y="1"/>
                </a:lnTo>
                <a:lnTo>
                  <a:pt x="372" y="1"/>
                </a:lnTo>
                <a:lnTo>
                  <a:pt x="372" y="1"/>
                </a:lnTo>
                <a:lnTo>
                  <a:pt x="367" y="5"/>
                </a:lnTo>
                <a:lnTo>
                  <a:pt x="358" y="9"/>
                </a:lnTo>
                <a:lnTo>
                  <a:pt x="347" y="12"/>
                </a:lnTo>
                <a:lnTo>
                  <a:pt x="322" y="49"/>
                </a:lnTo>
                <a:lnTo>
                  <a:pt x="328" y="55"/>
                </a:lnTo>
                <a:close/>
                <a:moveTo>
                  <a:pt x="226" y="542"/>
                </a:moveTo>
                <a:lnTo>
                  <a:pt x="232" y="539"/>
                </a:lnTo>
                <a:lnTo>
                  <a:pt x="249" y="542"/>
                </a:lnTo>
                <a:lnTo>
                  <a:pt x="249" y="542"/>
                </a:lnTo>
                <a:lnTo>
                  <a:pt x="255" y="555"/>
                </a:lnTo>
                <a:lnTo>
                  <a:pt x="265" y="579"/>
                </a:lnTo>
                <a:lnTo>
                  <a:pt x="265" y="579"/>
                </a:lnTo>
                <a:lnTo>
                  <a:pt x="269" y="583"/>
                </a:lnTo>
                <a:lnTo>
                  <a:pt x="272" y="587"/>
                </a:lnTo>
                <a:lnTo>
                  <a:pt x="277" y="590"/>
                </a:lnTo>
                <a:lnTo>
                  <a:pt x="282" y="591"/>
                </a:lnTo>
                <a:lnTo>
                  <a:pt x="290" y="592"/>
                </a:lnTo>
                <a:lnTo>
                  <a:pt x="293" y="593"/>
                </a:lnTo>
                <a:lnTo>
                  <a:pt x="288" y="607"/>
                </a:lnTo>
                <a:lnTo>
                  <a:pt x="288" y="607"/>
                </a:lnTo>
                <a:lnTo>
                  <a:pt x="286" y="619"/>
                </a:lnTo>
                <a:lnTo>
                  <a:pt x="285" y="629"/>
                </a:lnTo>
                <a:lnTo>
                  <a:pt x="282" y="635"/>
                </a:lnTo>
                <a:lnTo>
                  <a:pt x="282" y="635"/>
                </a:lnTo>
                <a:lnTo>
                  <a:pt x="281" y="638"/>
                </a:lnTo>
                <a:lnTo>
                  <a:pt x="280" y="642"/>
                </a:lnTo>
                <a:lnTo>
                  <a:pt x="279" y="647"/>
                </a:lnTo>
                <a:lnTo>
                  <a:pt x="277" y="655"/>
                </a:lnTo>
                <a:lnTo>
                  <a:pt x="277" y="655"/>
                </a:lnTo>
                <a:lnTo>
                  <a:pt x="275" y="660"/>
                </a:lnTo>
                <a:lnTo>
                  <a:pt x="272" y="662"/>
                </a:lnTo>
                <a:lnTo>
                  <a:pt x="269" y="666"/>
                </a:lnTo>
                <a:lnTo>
                  <a:pt x="269" y="666"/>
                </a:lnTo>
                <a:lnTo>
                  <a:pt x="266" y="669"/>
                </a:lnTo>
                <a:lnTo>
                  <a:pt x="266" y="674"/>
                </a:lnTo>
                <a:lnTo>
                  <a:pt x="265" y="688"/>
                </a:lnTo>
                <a:lnTo>
                  <a:pt x="265" y="688"/>
                </a:lnTo>
                <a:lnTo>
                  <a:pt x="265" y="694"/>
                </a:lnTo>
                <a:lnTo>
                  <a:pt x="264" y="700"/>
                </a:lnTo>
                <a:lnTo>
                  <a:pt x="260" y="710"/>
                </a:lnTo>
                <a:lnTo>
                  <a:pt x="260" y="710"/>
                </a:lnTo>
                <a:lnTo>
                  <a:pt x="259" y="715"/>
                </a:lnTo>
                <a:lnTo>
                  <a:pt x="260" y="720"/>
                </a:lnTo>
                <a:lnTo>
                  <a:pt x="264" y="726"/>
                </a:lnTo>
                <a:lnTo>
                  <a:pt x="269" y="736"/>
                </a:lnTo>
                <a:lnTo>
                  <a:pt x="269" y="736"/>
                </a:lnTo>
                <a:lnTo>
                  <a:pt x="272" y="741"/>
                </a:lnTo>
                <a:lnTo>
                  <a:pt x="277" y="743"/>
                </a:lnTo>
                <a:lnTo>
                  <a:pt x="282" y="746"/>
                </a:lnTo>
                <a:lnTo>
                  <a:pt x="288" y="747"/>
                </a:lnTo>
                <a:lnTo>
                  <a:pt x="298" y="747"/>
                </a:lnTo>
                <a:lnTo>
                  <a:pt x="302" y="747"/>
                </a:lnTo>
                <a:lnTo>
                  <a:pt x="277" y="839"/>
                </a:lnTo>
                <a:lnTo>
                  <a:pt x="263" y="850"/>
                </a:lnTo>
                <a:lnTo>
                  <a:pt x="241" y="819"/>
                </a:lnTo>
                <a:lnTo>
                  <a:pt x="241" y="819"/>
                </a:lnTo>
                <a:lnTo>
                  <a:pt x="244" y="813"/>
                </a:lnTo>
                <a:lnTo>
                  <a:pt x="248" y="809"/>
                </a:lnTo>
                <a:lnTo>
                  <a:pt x="252" y="806"/>
                </a:lnTo>
                <a:lnTo>
                  <a:pt x="252" y="806"/>
                </a:lnTo>
                <a:lnTo>
                  <a:pt x="254" y="803"/>
                </a:lnTo>
                <a:lnTo>
                  <a:pt x="253" y="802"/>
                </a:lnTo>
                <a:lnTo>
                  <a:pt x="252" y="797"/>
                </a:lnTo>
                <a:lnTo>
                  <a:pt x="249" y="789"/>
                </a:lnTo>
                <a:lnTo>
                  <a:pt x="249" y="789"/>
                </a:lnTo>
                <a:lnTo>
                  <a:pt x="247" y="775"/>
                </a:lnTo>
                <a:lnTo>
                  <a:pt x="244" y="758"/>
                </a:lnTo>
                <a:lnTo>
                  <a:pt x="243" y="738"/>
                </a:lnTo>
                <a:lnTo>
                  <a:pt x="252" y="708"/>
                </a:lnTo>
                <a:lnTo>
                  <a:pt x="252" y="694"/>
                </a:lnTo>
                <a:lnTo>
                  <a:pt x="234" y="694"/>
                </a:lnTo>
                <a:lnTo>
                  <a:pt x="229" y="655"/>
                </a:lnTo>
                <a:lnTo>
                  <a:pt x="221" y="649"/>
                </a:lnTo>
                <a:lnTo>
                  <a:pt x="204" y="607"/>
                </a:lnTo>
                <a:lnTo>
                  <a:pt x="210" y="590"/>
                </a:lnTo>
                <a:lnTo>
                  <a:pt x="210" y="590"/>
                </a:lnTo>
                <a:lnTo>
                  <a:pt x="214" y="582"/>
                </a:lnTo>
                <a:lnTo>
                  <a:pt x="221" y="570"/>
                </a:lnTo>
                <a:lnTo>
                  <a:pt x="221" y="570"/>
                </a:lnTo>
                <a:lnTo>
                  <a:pt x="223" y="563"/>
                </a:lnTo>
                <a:lnTo>
                  <a:pt x="225" y="554"/>
                </a:lnTo>
                <a:lnTo>
                  <a:pt x="226" y="542"/>
                </a:lnTo>
                <a:lnTo>
                  <a:pt x="226" y="542"/>
                </a:lnTo>
                <a:close/>
                <a:moveTo>
                  <a:pt x="411" y="701"/>
                </a:moveTo>
                <a:lnTo>
                  <a:pt x="411" y="701"/>
                </a:lnTo>
                <a:lnTo>
                  <a:pt x="421" y="706"/>
                </a:lnTo>
                <a:lnTo>
                  <a:pt x="428" y="709"/>
                </a:lnTo>
                <a:lnTo>
                  <a:pt x="435" y="710"/>
                </a:lnTo>
                <a:lnTo>
                  <a:pt x="442" y="710"/>
                </a:lnTo>
                <a:lnTo>
                  <a:pt x="442" y="710"/>
                </a:lnTo>
                <a:lnTo>
                  <a:pt x="457" y="719"/>
                </a:lnTo>
                <a:lnTo>
                  <a:pt x="457" y="719"/>
                </a:lnTo>
                <a:lnTo>
                  <a:pt x="468" y="731"/>
                </a:lnTo>
                <a:lnTo>
                  <a:pt x="476" y="741"/>
                </a:lnTo>
                <a:lnTo>
                  <a:pt x="476" y="741"/>
                </a:lnTo>
                <a:lnTo>
                  <a:pt x="482" y="755"/>
                </a:lnTo>
                <a:lnTo>
                  <a:pt x="497" y="790"/>
                </a:lnTo>
                <a:lnTo>
                  <a:pt x="505" y="812"/>
                </a:lnTo>
                <a:lnTo>
                  <a:pt x="513" y="836"/>
                </a:lnTo>
                <a:lnTo>
                  <a:pt x="519" y="860"/>
                </a:lnTo>
                <a:lnTo>
                  <a:pt x="524" y="884"/>
                </a:lnTo>
                <a:lnTo>
                  <a:pt x="524" y="884"/>
                </a:lnTo>
                <a:lnTo>
                  <a:pt x="527" y="914"/>
                </a:lnTo>
                <a:lnTo>
                  <a:pt x="529" y="957"/>
                </a:lnTo>
                <a:lnTo>
                  <a:pt x="529" y="1006"/>
                </a:lnTo>
                <a:lnTo>
                  <a:pt x="528" y="1030"/>
                </a:lnTo>
                <a:lnTo>
                  <a:pt x="527" y="1056"/>
                </a:lnTo>
                <a:lnTo>
                  <a:pt x="524" y="1082"/>
                </a:lnTo>
                <a:lnTo>
                  <a:pt x="521" y="1105"/>
                </a:lnTo>
                <a:lnTo>
                  <a:pt x="516" y="1126"/>
                </a:lnTo>
                <a:lnTo>
                  <a:pt x="509" y="1146"/>
                </a:lnTo>
                <a:lnTo>
                  <a:pt x="503" y="1162"/>
                </a:lnTo>
                <a:lnTo>
                  <a:pt x="500" y="1169"/>
                </a:lnTo>
                <a:lnTo>
                  <a:pt x="495" y="1175"/>
                </a:lnTo>
                <a:lnTo>
                  <a:pt x="490" y="1179"/>
                </a:lnTo>
                <a:lnTo>
                  <a:pt x="485" y="1183"/>
                </a:lnTo>
                <a:lnTo>
                  <a:pt x="479" y="1185"/>
                </a:lnTo>
                <a:lnTo>
                  <a:pt x="474" y="1186"/>
                </a:lnTo>
                <a:lnTo>
                  <a:pt x="474" y="1186"/>
                </a:lnTo>
                <a:lnTo>
                  <a:pt x="468" y="1186"/>
                </a:lnTo>
                <a:lnTo>
                  <a:pt x="462" y="1185"/>
                </a:lnTo>
                <a:lnTo>
                  <a:pt x="455" y="1182"/>
                </a:lnTo>
                <a:lnTo>
                  <a:pt x="451" y="1178"/>
                </a:lnTo>
                <a:lnTo>
                  <a:pt x="444" y="1174"/>
                </a:lnTo>
                <a:lnTo>
                  <a:pt x="439" y="1168"/>
                </a:lnTo>
                <a:lnTo>
                  <a:pt x="430" y="1154"/>
                </a:lnTo>
                <a:lnTo>
                  <a:pt x="420" y="1139"/>
                </a:lnTo>
                <a:lnTo>
                  <a:pt x="411" y="1120"/>
                </a:lnTo>
                <a:lnTo>
                  <a:pt x="404" y="1100"/>
                </a:lnTo>
                <a:lnTo>
                  <a:pt x="396" y="1081"/>
                </a:lnTo>
                <a:lnTo>
                  <a:pt x="384" y="1039"/>
                </a:lnTo>
                <a:lnTo>
                  <a:pt x="374" y="1002"/>
                </a:lnTo>
                <a:lnTo>
                  <a:pt x="369" y="974"/>
                </a:lnTo>
                <a:lnTo>
                  <a:pt x="367" y="959"/>
                </a:lnTo>
                <a:lnTo>
                  <a:pt x="367" y="959"/>
                </a:lnTo>
                <a:lnTo>
                  <a:pt x="363" y="903"/>
                </a:lnTo>
                <a:lnTo>
                  <a:pt x="361" y="859"/>
                </a:lnTo>
                <a:lnTo>
                  <a:pt x="378" y="920"/>
                </a:lnTo>
                <a:lnTo>
                  <a:pt x="378" y="920"/>
                </a:lnTo>
                <a:lnTo>
                  <a:pt x="377" y="926"/>
                </a:lnTo>
                <a:lnTo>
                  <a:pt x="377" y="931"/>
                </a:lnTo>
                <a:lnTo>
                  <a:pt x="378" y="937"/>
                </a:lnTo>
                <a:lnTo>
                  <a:pt x="378" y="937"/>
                </a:lnTo>
                <a:lnTo>
                  <a:pt x="382" y="942"/>
                </a:lnTo>
                <a:lnTo>
                  <a:pt x="385" y="946"/>
                </a:lnTo>
                <a:lnTo>
                  <a:pt x="392" y="948"/>
                </a:lnTo>
                <a:lnTo>
                  <a:pt x="392" y="948"/>
                </a:lnTo>
                <a:lnTo>
                  <a:pt x="393" y="953"/>
                </a:lnTo>
                <a:lnTo>
                  <a:pt x="396" y="964"/>
                </a:lnTo>
                <a:lnTo>
                  <a:pt x="399" y="970"/>
                </a:lnTo>
                <a:lnTo>
                  <a:pt x="401" y="975"/>
                </a:lnTo>
                <a:lnTo>
                  <a:pt x="405" y="979"/>
                </a:lnTo>
                <a:lnTo>
                  <a:pt x="409" y="983"/>
                </a:lnTo>
                <a:lnTo>
                  <a:pt x="409" y="983"/>
                </a:lnTo>
                <a:lnTo>
                  <a:pt x="412" y="983"/>
                </a:lnTo>
                <a:lnTo>
                  <a:pt x="416" y="983"/>
                </a:lnTo>
                <a:lnTo>
                  <a:pt x="421" y="981"/>
                </a:lnTo>
                <a:lnTo>
                  <a:pt x="425" y="978"/>
                </a:lnTo>
                <a:lnTo>
                  <a:pt x="428" y="974"/>
                </a:lnTo>
                <a:lnTo>
                  <a:pt x="428" y="974"/>
                </a:lnTo>
                <a:lnTo>
                  <a:pt x="430" y="970"/>
                </a:lnTo>
                <a:lnTo>
                  <a:pt x="431" y="967"/>
                </a:lnTo>
                <a:lnTo>
                  <a:pt x="432" y="956"/>
                </a:lnTo>
                <a:lnTo>
                  <a:pt x="431" y="943"/>
                </a:lnTo>
                <a:lnTo>
                  <a:pt x="431" y="943"/>
                </a:lnTo>
                <a:lnTo>
                  <a:pt x="454" y="940"/>
                </a:lnTo>
                <a:lnTo>
                  <a:pt x="454" y="940"/>
                </a:lnTo>
                <a:lnTo>
                  <a:pt x="457" y="942"/>
                </a:lnTo>
                <a:lnTo>
                  <a:pt x="459" y="946"/>
                </a:lnTo>
                <a:lnTo>
                  <a:pt x="462" y="953"/>
                </a:lnTo>
                <a:lnTo>
                  <a:pt x="465" y="963"/>
                </a:lnTo>
                <a:lnTo>
                  <a:pt x="465" y="963"/>
                </a:lnTo>
                <a:lnTo>
                  <a:pt x="466" y="967"/>
                </a:lnTo>
                <a:lnTo>
                  <a:pt x="468" y="968"/>
                </a:lnTo>
                <a:lnTo>
                  <a:pt x="470" y="968"/>
                </a:lnTo>
                <a:lnTo>
                  <a:pt x="471" y="968"/>
                </a:lnTo>
                <a:lnTo>
                  <a:pt x="476" y="962"/>
                </a:lnTo>
                <a:lnTo>
                  <a:pt x="479" y="954"/>
                </a:lnTo>
                <a:lnTo>
                  <a:pt x="479" y="954"/>
                </a:lnTo>
                <a:lnTo>
                  <a:pt x="484" y="941"/>
                </a:lnTo>
                <a:lnTo>
                  <a:pt x="485" y="935"/>
                </a:lnTo>
                <a:lnTo>
                  <a:pt x="485" y="926"/>
                </a:lnTo>
                <a:lnTo>
                  <a:pt x="485" y="926"/>
                </a:lnTo>
                <a:lnTo>
                  <a:pt x="484" y="915"/>
                </a:lnTo>
                <a:lnTo>
                  <a:pt x="484" y="905"/>
                </a:lnTo>
                <a:lnTo>
                  <a:pt x="484" y="897"/>
                </a:lnTo>
                <a:lnTo>
                  <a:pt x="482" y="894"/>
                </a:lnTo>
                <a:lnTo>
                  <a:pt x="481" y="893"/>
                </a:lnTo>
                <a:lnTo>
                  <a:pt x="481" y="893"/>
                </a:lnTo>
                <a:lnTo>
                  <a:pt x="471" y="886"/>
                </a:lnTo>
                <a:lnTo>
                  <a:pt x="465" y="881"/>
                </a:lnTo>
                <a:lnTo>
                  <a:pt x="411" y="701"/>
                </a:lnTo>
                <a:close/>
                <a:moveTo>
                  <a:pt x="403" y="755"/>
                </a:moveTo>
                <a:lnTo>
                  <a:pt x="454" y="900"/>
                </a:lnTo>
                <a:lnTo>
                  <a:pt x="446" y="904"/>
                </a:lnTo>
                <a:lnTo>
                  <a:pt x="446" y="904"/>
                </a:lnTo>
                <a:lnTo>
                  <a:pt x="426" y="889"/>
                </a:lnTo>
                <a:lnTo>
                  <a:pt x="426" y="889"/>
                </a:lnTo>
                <a:lnTo>
                  <a:pt x="419" y="886"/>
                </a:lnTo>
                <a:lnTo>
                  <a:pt x="412" y="883"/>
                </a:lnTo>
                <a:lnTo>
                  <a:pt x="406" y="881"/>
                </a:lnTo>
                <a:lnTo>
                  <a:pt x="406" y="881"/>
                </a:lnTo>
                <a:lnTo>
                  <a:pt x="401" y="867"/>
                </a:lnTo>
                <a:lnTo>
                  <a:pt x="398" y="850"/>
                </a:lnTo>
                <a:lnTo>
                  <a:pt x="398" y="850"/>
                </a:lnTo>
                <a:lnTo>
                  <a:pt x="398" y="850"/>
                </a:lnTo>
                <a:lnTo>
                  <a:pt x="398" y="850"/>
                </a:lnTo>
                <a:lnTo>
                  <a:pt x="398" y="849"/>
                </a:lnTo>
                <a:lnTo>
                  <a:pt x="400" y="839"/>
                </a:lnTo>
                <a:lnTo>
                  <a:pt x="400" y="839"/>
                </a:lnTo>
                <a:lnTo>
                  <a:pt x="404" y="822"/>
                </a:lnTo>
                <a:lnTo>
                  <a:pt x="404" y="817"/>
                </a:lnTo>
                <a:lnTo>
                  <a:pt x="403" y="814"/>
                </a:lnTo>
                <a:lnTo>
                  <a:pt x="403" y="814"/>
                </a:lnTo>
                <a:lnTo>
                  <a:pt x="398" y="809"/>
                </a:lnTo>
                <a:lnTo>
                  <a:pt x="395" y="806"/>
                </a:lnTo>
                <a:lnTo>
                  <a:pt x="403" y="755"/>
                </a:lnTo>
                <a:close/>
                <a:moveTo>
                  <a:pt x="64" y="876"/>
                </a:moveTo>
                <a:lnTo>
                  <a:pt x="83" y="876"/>
                </a:lnTo>
                <a:lnTo>
                  <a:pt x="83" y="876"/>
                </a:lnTo>
                <a:lnTo>
                  <a:pt x="82" y="881"/>
                </a:lnTo>
                <a:lnTo>
                  <a:pt x="81" y="893"/>
                </a:lnTo>
                <a:lnTo>
                  <a:pt x="81" y="893"/>
                </a:lnTo>
                <a:lnTo>
                  <a:pt x="78" y="899"/>
                </a:lnTo>
                <a:lnTo>
                  <a:pt x="75" y="906"/>
                </a:lnTo>
                <a:lnTo>
                  <a:pt x="75" y="906"/>
                </a:lnTo>
                <a:lnTo>
                  <a:pt x="74" y="911"/>
                </a:lnTo>
                <a:lnTo>
                  <a:pt x="74" y="915"/>
                </a:lnTo>
                <a:lnTo>
                  <a:pt x="75" y="920"/>
                </a:lnTo>
                <a:lnTo>
                  <a:pt x="75" y="920"/>
                </a:lnTo>
                <a:lnTo>
                  <a:pt x="72" y="948"/>
                </a:lnTo>
                <a:lnTo>
                  <a:pt x="72" y="948"/>
                </a:lnTo>
                <a:lnTo>
                  <a:pt x="66" y="938"/>
                </a:lnTo>
                <a:lnTo>
                  <a:pt x="61" y="929"/>
                </a:lnTo>
                <a:lnTo>
                  <a:pt x="58" y="917"/>
                </a:lnTo>
                <a:lnTo>
                  <a:pt x="58" y="917"/>
                </a:lnTo>
                <a:lnTo>
                  <a:pt x="54" y="897"/>
                </a:lnTo>
                <a:lnTo>
                  <a:pt x="53" y="887"/>
                </a:lnTo>
                <a:lnTo>
                  <a:pt x="64" y="87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7">
            <a:extLst>
              <a:ext uri="{FF2B5EF4-FFF2-40B4-BE49-F238E27FC236}">
                <a16:creationId xmlns:a16="http://schemas.microsoft.com/office/drawing/2014/main" id="{01A67984-6F4E-4525-9298-2F64FD588ED2}"/>
              </a:ext>
            </a:extLst>
          </p:cNvPr>
          <p:cNvSpPr>
            <a:spLocks noEditPoints="1"/>
          </p:cNvSpPr>
          <p:nvPr/>
        </p:nvSpPr>
        <p:spPr bwMode="auto">
          <a:xfrm>
            <a:off x="2471594" y="4717167"/>
            <a:ext cx="1023084" cy="1596824"/>
          </a:xfrm>
          <a:custGeom>
            <a:avLst/>
            <a:gdLst>
              <a:gd name="T0" fmla="*/ 707 w 806"/>
              <a:gd name="T1" fmla="*/ 1207 h 1258"/>
              <a:gd name="T2" fmla="*/ 739 w 806"/>
              <a:gd name="T3" fmla="*/ 1247 h 1258"/>
              <a:gd name="T4" fmla="*/ 801 w 806"/>
              <a:gd name="T5" fmla="*/ 1203 h 1258"/>
              <a:gd name="T6" fmla="*/ 789 w 806"/>
              <a:gd name="T7" fmla="*/ 1008 h 1258"/>
              <a:gd name="T8" fmla="*/ 705 w 806"/>
              <a:gd name="T9" fmla="*/ 849 h 1258"/>
              <a:gd name="T10" fmla="*/ 799 w 806"/>
              <a:gd name="T11" fmla="*/ 492 h 1258"/>
              <a:gd name="T12" fmla="*/ 801 w 806"/>
              <a:gd name="T13" fmla="*/ 361 h 1258"/>
              <a:gd name="T14" fmla="*/ 747 w 806"/>
              <a:gd name="T15" fmla="*/ 205 h 1258"/>
              <a:gd name="T16" fmla="*/ 677 w 806"/>
              <a:gd name="T17" fmla="*/ 146 h 1258"/>
              <a:gd name="T18" fmla="*/ 677 w 806"/>
              <a:gd name="T19" fmla="*/ 24 h 1258"/>
              <a:gd name="T20" fmla="*/ 563 w 806"/>
              <a:gd name="T21" fmla="*/ 33 h 1258"/>
              <a:gd name="T22" fmla="*/ 494 w 806"/>
              <a:gd name="T23" fmla="*/ 65 h 1258"/>
              <a:gd name="T24" fmla="*/ 536 w 806"/>
              <a:gd name="T25" fmla="*/ 147 h 1258"/>
              <a:gd name="T26" fmla="*/ 514 w 806"/>
              <a:gd name="T27" fmla="*/ 219 h 1258"/>
              <a:gd name="T28" fmla="*/ 349 w 806"/>
              <a:gd name="T29" fmla="*/ 346 h 1258"/>
              <a:gd name="T30" fmla="*/ 153 w 806"/>
              <a:gd name="T31" fmla="*/ 463 h 1258"/>
              <a:gd name="T32" fmla="*/ 120 w 806"/>
              <a:gd name="T33" fmla="*/ 500 h 1258"/>
              <a:gd name="T34" fmla="*/ 80 w 806"/>
              <a:gd name="T35" fmla="*/ 675 h 1258"/>
              <a:gd name="T36" fmla="*/ 185 w 806"/>
              <a:gd name="T37" fmla="*/ 749 h 1258"/>
              <a:gd name="T38" fmla="*/ 171 w 806"/>
              <a:gd name="T39" fmla="*/ 866 h 1258"/>
              <a:gd name="T40" fmla="*/ 24 w 806"/>
              <a:gd name="T41" fmla="*/ 967 h 1258"/>
              <a:gd name="T42" fmla="*/ 35 w 806"/>
              <a:gd name="T43" fmla="*/ 1215 h 1258"/>
              <a:gd name="T44" fmla="*/ 180 w 806"/>
              <a:gd name="T45" fmla="*/ 1247 h 1258"/>
              <a:gd name="T46" fmla="*/ 284 w 806"/>
              <a:gd name="T47" fmla="*/ 1083 h 1258"/>
              <a:gd name="T48" fmla="*/ 246 w 806"/>
              <a:gd name="T49" fmla="*/ 910 h 1258"/>
              <a:gd name="T50" fmla="*/ 392 w 806"/>
              <a:gd name="T51" fmla="*/ 906 h 1258"/>
              <a:gd name="T52" fmla="*/ 376 w 806"/>
              <a:gd name="T53" fmla="*/ 1016 h 1258"/>
              <a:gd name="T54" fmla="*/ 328 w 806"/>
              <a:gd name="T55" fmla="*/ 1002 h 1258"/>
              <a:gd name="T56" fmla="*/ 381 w 806"/>
              <a:gd name="T57" fmla="*/ 1091 h 1258"/>
              <a:gd name="T58" fmla="*/ 514 w 806"/>
              <a:gd name="T59" fmla="*/ 1134 h 1258"/>
              <a:gd name="T60" fmla="*/ 426 w 806"/>
              <a:gd name="T61" fmla="*/ 1193 h 1258"/>
              <a:gd name="T62" fmla="*/ 571 w 806"/>
              <a:gd name="T63" fmla="*/ 1235 h 1258"/>
              <a:gd name="T64" fmla="*/ 621 w 806"/>
              <a:gd name="T65" fmla="*/ 1232 h 1258"/>
              <a:gd name="T66" fmla="*/ 514 w 806"/>
              <a:gd name="T67" fmla="*/ 439 h 1258"/>
              <a:gd name="T68" fmla="*/ 447 w 806"/>
              <a:gd name="T69" fmla="*/ 492 h 1258"/>
              <a:gd name="T70" fmla="*/ 295 w 806"/>
              <a:gd name="T71" fmla="*/ 492 h 1258"/>
              <a:gd name="T72" fmla="*/ 253 w 806"/>
              <a:gd name="T73" fmla="*/ 462 h 1258"/>
              <a:gd name="T74" fmla="*/ 387 w 806"/>
              <a:gd name="T75" fmla="*/ 427 h 1258"/>
              <a:gd name="T76" fmla="*/ 449 w 806"/>
              <a:gd name="T77" fmla="*/ 451 h 1258"/>
              <a:gd name="T78" fmla="*/ 396 w 806"/>
              <a:gd name="T79" fmla="*/ 557 h 1258"/>
              <a:gd name="T80" fmla="*/ 426 w 806"/>
              <a:gd name="T81" fmla="*/ 599 h 1258"/>
              <a:gd name="T82" fmla="*/ 452 w 806"/>
              <a:gd name="T83" fmla="*/ 640 h 1258"/>
              <a:gd name="T84" fmla="*/ 494 w 806"/>
              <a:gd name="T85" fmla="*/ 716 h 1258"/>
              <a:gd name="T86" fmla="*/ 518 w 806"/>
              <a:gd name="T87" fmla="*/ 797 h 1258"/>
              <a:gd name="T88" fmla="*/ 492 w 806"/>
              <a:gd name="T89" fmla="*/ 852 h 1258"/>
              <a:gd name="T90" fmla="*/ 291 w 806"/>
              <a:gd name="T91" fmla="*/ 752 h 1258"/>
              <a:gd name="T92" fmla="*/ 319 w 806"/>
              <a:gd name="T93" fmla="*/ 532 h 1258"/>
              <a:gd name="T94" fmla="*/ 225 w 806"/>
              <a:gd name="T95" fmla="*/ 771 h 1258"/>
              <a:gd name="T96" fmla="*/ 258 w 806"/>
              <a:gd name="T97" fmla="*/ 679 h 1258"/>
              <a:gd name="T98" fmla="*/ 238 w 806"/>
              <a:gd name="T99" fmla="*/ 1094 h 1258"/>
              <a:gd name="T100" fmla="*/ 135 w 806"/>
              <a:gd name="T101" fmla="*/ 1220 h 1258"/>
              <a:gd name="T102" fmla="*/ 52 w 806"/>
              <a:gd name="T103" fmla="*/ 1131 h 1258"/>
              <a:gd name="T104" fmla="*/ 96 w 806"/>
              <a:gd name="T105" fmla="*/ 960 h 1258"/>
              <a:gd name="T106" fmla="*/ 163 w 806"/>
              <a:gd name="T107" fmla="*/ 958 h 1258"/>
              <a:gd name="T108" fmla="*/ 129 w 806"/>
              <a:gd name="T109" fmla="*/ 1056 h 1258"/>
              <a:gd name="T110" fmla="*/ 164 w 806"/>
              <a:gd name="T111" fmla="*/ 1103 h 1258"/>
              <a:gd name="T112" fmla="*/ 214 w 806"/>
              <a:gd name="T113" fmla="*/ 1043 h 1258"/>
              <a:gd name="T114" fmla="*/ 667 w 806"/>
              <a:gd name="T115" fmla="*/ 1199 h 1258"/>
              <a:gd name="T116" fmla="*/ 609 w 806"/>
              <a:gd name="T117" fmla="*/ 1176 h 1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06" h="1258">
                <a:moveTo>
                  <a:pt x="648" y="1240"/>
                </a:moveTo>
                <a:lnTo>
                  <a:pt x="648" y="1240"/>
                </a:lnTo>
                <a:lnTo>
                  <a:pt x="658" y="1240"/>
                </a:lnTo>
                <a:lnTo>
                  <a:pt x="666" y="1239"/>
                </a:lnTo>
                <a:lnTo>
                  <a:pt x="674" y="1236"/>
                </a:lnTo>
                <a:lnTo>
                  <a:pt x="681" y="1233"/>
                </a:lnTo>
                <a:lnTo>
                  <a:pt x="686" y="1230"/>
                </a:lnTo>
                <a:lnTo>
                  <a:pt x="692" y="1226"/>
                </a:lnTo>
                <a:lnTo>
                  <a:pt x="700" y="1217"/>
                </a:lnTo>
                <a:lnTo>
                  <a:pt x="700" y="1217"/>
                </a:lnTo>
                <a:lnTo>
                  <a:pt x="706" y="1207"/>
                </a:lnTo>
                <a:lnTo>
                  <a:pt x="709" y="1203"/>
                </a:lnTo>
                <a:lnTo>
                  <a:pt x="709" y="1203"/>
                </a:lnTo>
                <a:lnTo>
                  <a:pt x="707" y="1207"/>
                </a:lnTo>
                <a:lnTo>
                  <a:pt x="704" y="1212"/>
                </a:lnTo>
                <a:lnTo>
                  <a:pt x="700" y="1217"/>
                </a:lnTo>
                <a:lnTo>
                  <a:pt x="700" y="1217"/>
                </a:lnTo>
                <a:lnTo>
                  <a:pt x="697" y="1223"/>
                </a:lnTo>
                <a:lnTo>
                  <a:pt x="696" y="1230"/>
                </a:lnTo>
                <a:lnTo>
                  <a:pt x="696" y="1232"/>
                </a:lnTo>
                <a:lnTo>
                  <a:pt x="697" y="1235"/>
                </a:lnTo>
                <a:lnTo>
                  <a:pt x="699" y="1237"/>
                </a:lnTo>
                <a:lnTo>
                  <a:pt x="701" y="1240"/>
                </a:lnTo>
                <a:lnTo>
                  <a:pt x="701" y="1240"/>
                </a:lnTo>
                <a:lnTo>
                  <a:pt x="708" y="1243"/>
                </a:lnTo>
                <a:lnTo>
                  <a:pt x="717" y="1245"/>
                </a:lnTo>
                <a:lnTo>
                  <a:pt x="728" y="1247"/>
                </a:lnTo>
                <a:lnTo>
                  <a:pt x="739" y="1247"/>
                </a:lnTo>
                <a:lnTo>
                  <a:pt x="750" y="1247"/>
                </a:lnTo>
                <a:lnTo>
                  <a:pt x="761" y="1246"/>
                </a:lnTo>
                <a:lnTo>
                  <a:pt x="770" y="1244"/>
                </a:lnTo>
                <a:lnTo>
                  <a:pt x="778" y="1240"/>
                </a:lnTo>
                <a:lnTo>
                  <a:pt x="778" y="1240"/>
                </a:lnTo>
                <a:lnTo>
                  <a:pt x="785" y="1234"/>
                </a:lnTo>
                <a:lnTo>
                  <a:pt x="789" y="1229"/>
                </a:lnTo>
                <a:lnTo>
                  <a:pt x="792" y="1224"/>
                </a:lnTo>
                <a:lnTo>
                  <a:pt x="793" y="1218"/>
                </a:lnTo>
                <a:lnTo>
                  <a:pt x="795" y="1210"/>
                </a:lnTo>
                <a:lnTo>
                  <a:pt x="795" y="1207"/>
                </a:lnTo>
                <a:lnTo>
                  <a:pt x="795" y="1207"/>
                </a:lnTo>
                <a:lnTo>
                  <a:pt x="797" y="1206"/>
                </a:lnTo>
                <a:lnTo>
                  <a:pt x="801" y="1203"/>
                </a:lnTo>
                <a:lnTo>
                  <a:pt x="803" y="1201"/>
                </a:lnTo>
                <a:lnTo>
                  <a:pt x="804" y="1198"/>
                </a:lnTo>
                <a:lnTo>
                  <a:pt x="804" y="1195"/>
                </a:lnTo>
                <a:lnTo>
                  <a:pt x="803" y="1191"/>
                </a:lnTo>
                <a:lnTo>
                  <a:pt x="778" y="1142"/>
                </a:lnTo>
                <a:lnTo>
                  <a:pt x="770" y="1122"/>
                </a:lnTo>
                <a:lnTo>
                  <a:pt x="770" y="1122"/>
                </a:lnTo>
                <a:lnTo>
                  <a:pt x="774" y="1109"/>
                </a:lnTo>
                <a:lnTo>
                  <a:pt x="778" y="1094"/>
                </a:lnTo>
                <a:lnTo>
                  <a:pt x="782" y="1077"/>
                </a:lnTo>
                <a:lnTo>
                  <a:pt x="787" y="1056"/>
                </a:lnTo>
                <a:lnTo>
                  <a:pt x="789" y="1032"/>
                </a:lnTo>
                <a:lnTo>
                  <a:pt x="789" y="1020"/>
                </a:lnTo>
                <a:lnTo>
                  <a:pt x="789" y="1008"/>
                </a:lnTo>
                <a:lnTo>
                  <a:pt x="789" y="996"/>
                </a:lnTo>
                <a:lnTo>
                  <a:pt x="787" y="983"/>
                </a:lnTo>
                <a:lnTo>
                  <a:pt x="787" y="983"/>
                </a:lnTo>
                <a:lnTo>
                  <a:pt x="785" y="972"/>
                </a:lnTo>
                <a:lnTo>
                  <a:pt x="781" y="961"/>
                </a:lnTo>
                <a:lnTo>
                  <a:pt x="777" y="950"/>
                </a:lnTo>
                <a:lnTo>
                  <a:pt x="773" y="941"/>
                </a:lnTo>
                <a:lnTo>
                  <a:pt x="765" y="924"/>
                </a:lnTo>
                <a:lnTo>
                  <a:pt x="755" y="908"/>
                </a:lnTo>
                <a:lnTo>
                  <a:pt x="747" y="896"/>
                </a:lnTo>
                <a:lnTo>
                  <a:pt x="739" y="887"/>
                </a:lnTo>
                <a:lnTo>
                  <a:pt x="730" y="878"/>
                </a:lnTo>
                <a:lnTo>
                  <a:pt x="717" y="866"/>
                </a:lnTo>
                <a:lnTo>
                  <a:pt x="705" y="849"/>
                </a:lnTo>
                <a:lnTo>
                  <a:pt x="705" y="849"/>
                </a:lnTo>
                <a:lnTo>
                  <a:pt x="743" y="772"/>
                </a:lnTo>
                <a:lnTo>
                  <a:pt x="768" y="716"/>
                </a:lnTo>
                <a:lnTo>
                  <a:pt x="778" y="695"/>
                </a:lnTo>
                <a:lnTo>
                  <a:pt x="782" y="683"/>
                </a:lnTo>
                <a:lnTo>
                  <a:pt x="782" y="683"/>
                </a:lnTo>
                <a:lnTo>
                  <a:pt x="782" y="678"/>
                </a:lnTo>
                <a:lnTo>
                  <a:pt x="782" y="671"/>
                </a:lnTo>
                <a:lnTo>
                  <a:pt x="781" y="651"/>
                </a:lnTo>
                <a:lnTo>
                  <a:pt x="776" y="599"/>
                </a:lnTo>
                <a:lnTo>
                  <a:pt x="766" y="528"/>
                </a:lnTo>
                <a:lnTo>
                  <a:pt x="766" y="528"/>
                </a:lnTo>
                <a:lnTo>
                  <a:pt x="779" y="513"/>
                </a:lnTo>
                <a:lnTo>
                  <a:pt x="799" y="492"/>
                </a:lnTo>
                <a:lnTo>
                  <a:pt x="799" y="492"/>
                </a:lnTo>
                <a:lnTo>
                  <a:pt x="802" y="488"/>
                </a:lnTo>
                <a:lnTo>
                  <a:pt x="804" y="484"/>
                </a:lnTo>
                <a:lnTo>
                  <a:pt x="805" y="478"/>
                </a:lnTo>
                <a:lnTo>
                  <a:pt x="806" y="472"/>
                </a:lnTo>
                <a:lnTo>
                  <a:pt x="805" y="461"/>
                </a:lnTo>
                <a:lnTo>
                  <a:pt x="803" y="451"/>
                </a:lnTo>
                <a:lnTo>
                  <a:pt x="803" y="451"/>
                </a:lnTo>
                <a:lnTo>
                  <a:pt x="801" y="438"/>
                </a:lnTo>
                <a:lnTo>
                  <a:pt x="800" y="420"/>
                </a:lnTo>
                <a:lnTo>
                  <a:pt x="799" y="401"/>
                </a:lnTo>
                <a:lnTo>
                  <a:pt x="799" y="386"/>
                </a:lnTo>
                <a:lnTo>
                  <a:pt x="799" y="386"/>
                </a:lnTo>
                <a:lnTo>
                  <a:pt x="801" y="361"/>
                </a:lnTo>
                <a:lnTo>
                  <a:pt x="803" y="341"/>
                </a:lnTo>
                <a:lnTo>
                  <a:pt x="803" y="341"/>
                </a:lnTo>
                <a:lnTo>
                  <a:pt x="802" y="334"/>
                </a:lnTo>
                <a:lnTo>
                  <a:pt x="797" y="320"/>
                </a:lnTo>
                <a:lnTo>
                  <a:pt x="781" y="280"/>
                </a:lnTo>
                <a:lnTo>
                  <a:pt x="766" y="242"/>
                </a:lnTo>
                <a:lnTo>
                  <a:pt x="760" y="228"/>
                </a:lnTo>
                <a:lnTo>
                  <a:pt x="758" y="219"/>
                </a:lnTo>
                <a:lnTo>
                  <a:pt x="758" y="219"/>
                </a:lnTo>
                <a:lnTo>
                  <a:pt x="757" y="216"/>
                </a:lnTo>
                <a:lnTo>
                  <a:pt x="756" y="213"/>
                </a:lnTo>
                <a:lnTo>
                  <a:pt x="754" y="210"/>
                </a:lnTo>
                <a:lnTo>
                  <a:pt x="751" y="207"/>
                </a:lnTo>
                <a:lnTo>
                  <a:pt x="747" y="205"/>
                </a:lnTo>
                <a:lnTo>
                  <a:pt x="743" y="203"/>
                </a:lnTo>
                <a:lnTo>
                  <a:pt x="730" y="199"/>
                </a:lnTo>
                <a:lnTo>
                  <a:pt x="730" y="199"/>
                </a:lnTo>
                <a:lnTo>
                  <a:pt x="708" y="195"/>
                </a:lnTo>
                <a:lnTo>
                  <a:pt x="701" y="195"/>
                </a:lnTo>
                <a:lnTo>
                  <a:pt x="701" y="195"/>
                </a:lnTo>
                <a:lnTo>
                  <a:pt x="693" y="188"/>
                </a:lnTo>
                <a:lnTo>
                  <a:pt x="686" y="181"/>
                </a:lnTo>
                <a:lnTo>
                  <a:pt x="681" y="175"/>
                </a:lnTo>
                <a:lnTo>
                  <a:pt x="681" y="175"/>
                </a:lnTo>
                <a:lnTo>
                  <a:pt x="679" y="168"/>
                </a:lnTo>
                <a:lnTo>
                  <a:pt x="678" y="160"/>
                </a:lnTo>
                <a:lnTo>
                  <a:pt x="677" y="146"/>
                </a:lnTo>
                <a:lnTo>
                  <a:pt x="677" y="146"/>
                </a:lnTo>
                <a:lnTo>
                  <a:pt x="678" y="133"/>
                </a:lnTo>
                <a:lnTo>
                  <a:pt x="679" y="125"/>
                </a:lnTo>
                <a:lnTo>
                  <a:pt x="681" y="118"/>
                </a:lnTo>
                <a:lnTo>
                  <a:pt x="681" y="118"/>
                </a:lnTo>
                <a:lnTo>
                  <a:pt x="682" y="115"/>
                </a:lnTo>
                <a:lnTo>
                  <a:pt x="683" y="111"/>
                </a:lnTo>
                <a:lnTo>
                  <a:pt x="683" y="103"/>
                </a:lnTo>
                <a:lnTo>
                  <a:pt x="681" y="93"/>
                </a:lnTo>
                <a:lnTo>
                  <a:pt x="681" y="61"/>
                </a:lnTo>
                <a:lnTo>
                  <a:pt x="681" y="61"/>
                </a:lnTo>
                <a:lnTo>
                  <a:pt x="681" y="46"/>
                </a:lnTo>
                <a:lnTo>
                  <a:pt x="679" y="34"/>
                </a:lnTo>
                <a:lnTo>
                  <a:pt x="678" y="28"/>
                </a:lnTo>
                <a:lnTo>
                  <a:pt x="677" y="24"/>
                </a:lnTo>
                <a:lnTo>
                  <a:pt x="677" y="24"/>
                </a:lnTo>
                <a:lnTo>
                  <a:pt x="675" y="21"/>
                </a:lnTo>
                <a:lnTo>
                  <a:pt x="671" y="17"/>
                </a:lnTo>
                <a:lnTo>
                  <a:pt x="665" y="13"/>
                </a:lnTo>
                <a:lnTo>
                  <a:pt x="658" y="9"/>
                </a:lnTo>
                <a:lnTo>
                  <a:pt x="650" y="5"/>
                </a:lnTo>
                <a:lnTo>
                  <a:pt x="641" y="3"/>
                </a:lnTo>
                <a:lnTo>
                  <a:pt x="631" y="1"/>
                </a:lnTo>
                <a:lnTo>
                  <a:pt x="620" y="0"/>
                </a:lnTo>
                <a:lnTo>
                  <a:pt x="620" y="0"/>
                </a:lnTo>
                <a:lnTo>
                  <a:pt x="600" y="1"/>
                </a:lnTo>
                <a:lnTo>
                  <a:pt x="582" y="2"/>
                </a:lnTo>
                <a:lnTo>
                  <a:pt x="567" y="4"/>
                </a:lnTo>
                <a:lnTo>
                  <a:pt x="563" y="33"/>
                </a:lnTo>
                <a:lnTo>
                  <a:pt x="563" y="33"/>
                </a:lnTo>
                <a:lnTo>
                  <a:pt x="556" y="32"/>
                </a:lnTo>
                <a:lnTo>
                  <a:pt x="542" y="28"/>
                </a:lnTo>
                <a:lnTo>
                  <a:pt x="524" y="26"/>
                </a:lnTo>
                <a:lnTo>
                  <a:pt x="518" y="27"/>
                </a:lnTo>
                <a:lnTo>
                  <a:pt x="514" y="28"/>
                </a:lnTo>
                <a:lnTo>
                  <a:pt x="514" y="28"/>
                </a:lnTo>
                <a:lnTo>
                  <a:pt x="507" y="36"/>
                </a:lnTo>
                <a:lnTo>
                  <a:pt x="498" y="48"/>
                </a:lnTo>
                <a:lnTo>
                  <a:pt x="495" y="54"/>
                </a:lnTo>
                <a:lnTo>
                  <a:pt x="493" y="59"/>
                </a:lnTo>
                <a:lnTo>
                  <a:pt x="492" y="63"/>
                </a:lnTo>
                <a:lnTo>
                  <a:pt x="493" y="64"/>
                </a:lnTo>
                <a:lnTo>
                  <a:pt x="494" y="65"/>
                </a:lnTo>
                <a:lnTo>
                  <a:pt x="494" y="65"/>
                </a:lnTo>
                <a:lnTo>
                  <a:pt x="502" y="67"/>
                </a:lnTo>
                <a:lnTo>
                  <a:pt x="514" y="68"/>
                </a:lnTo>
                <a:lnTo>
                  <a:pt x="524" y="69"/>
                </a:lnTo>
                <a:lnTo>
                  <a:pt x="531" y="69"/>
                </a:lnTo>
                <a:lnTo>
                  <a:pt x="531" y="69"/>
                </a:lnTo>
                <a:lnTo>
                  <a:pt x="534" y="69"/>
                </a:lnTo>
                <a:lnTo>
                  <a:pt x="537" y="71"/>
                </a:lnTo>
                <a:lnTo>
                  <a:pt x="539" y="73"/>
                </a:lnTo>
                <a:lnTo>
                  <a:pt x="539" y="73"/>
                </a:lnTo>
                <a:lnTo>
                  <a:pt x="535" y="126"/>
                </a:lnTo>
                <a:lnTo>
                  <a:pt x="535" y="126"/>
                </a:lnTo>
                <a:lnTo>
                  <a:pt x="535" y="137"/>
                </a:lnTo>
                <a:lnTo>
                  <a:pt x="536" y="147"/>
                </a:lnTo>
                <a:lnTo>
                  <a:pt x="539" y="157"/>
                </a:lnTo>
                <a:lnTo>
                  <a:pt x="543" y="167"/>
                </a:lnTo>
                <a:lnTo>
                  <a:pt x="543" y="167"/>
                </a:lnTo>
                <a:lnTo>
                  <a:pt x="547" y="174"/>
                </a:lnTo>
                <a:lnTo>
                  <a:pt x="551" y="179"/>
                </a:lnTo>
                <a:lnTo>
                  <a:pt x="555" y="181"/>
                </a:lnTo>
                <a:lnTo>
                  <a:pt x="559" y="183"/>
                </a:lnTo>
                <a:lnTo>
                  <a:pt x="579" y="187"/>
                </a:lnTo>
                <a:lnTo>
                  <a:pt x="579" y="199"/>
                </a:lnTo>
                <a:lnTo>
                  <a:pt x="579" y="199"/>
                </a:lnTo>
                <a:lnTo>
                  <a:pt x="553" y="207"/>
                </a:lnTo>
                <a:lnTo>
                  <a:pt x="532" y="214"/>
                </a:lnTo>
                <a:lnTo>
                  <a:pt x="514" y="219"/>
                </a:lnTo>
                <a:lnTo>
                  <a:pt x="514" y="219"/>
                </a:lnTo>
                <a:lnTo>
                  <a:pt x="501" y="223"/>
                </a:lnTo>
                <a:lnTo>
                  <a:pt x="490" y="226"/>
                </a:lnTo>
                <a:lnTo>
                  <a:pt x="481" y="231"/>
                </a:lnTo>
                <a:lnTo>
                  <a:pt x="477" y="233"/>
                </a:lnTo>
                <a:lnTo>
                  <a:pt x="474" y="236"/>
                </a:lnTo>
                <a:lnTo>
                  <a:pt x="474" y="236"/>
                </a:lnTo>
                <a:lnTo>
                  <a:pt x="432" y="279"/>
                </a:lnTo>
                <a:lnTo>
                  <a:pt x="396" y="317"/>
                </a:lnTo>
                <a:lnTo>
                  <a:pt x="368" y="325"/>
                </a:lnTo>
                <a:lnTo>
                  <a:pt x="368" y="325"/>
                </a:lnTo>
                <a:lnTo>
                  <a:pt x="362" y="330"/>
                </a:lnTo>
                <a:lnTo>
                  <a:pt x="352" y="341"/>
                </a:lnTo>
                <a:lnTo>
                  <a:pt x="352" y="341"/>
                </a:lnTo>
                <a:lnTo>
                  <a:pt x="349" y="346"/>
                </a:lnTo>
                <a:lnTo>
                  <a:pt x="346" y="353"/>
                </a:lnTo>
                <a:lnTo>
                  <a:pt x="344" y="358"/>
                </a:lnTo>
                <a:lnTo>
                  <a:pt x="344" y="358"/>
                </a:lnTo>
                <a:lnTo>
                  <a:pt x="278" y="399"/>
                </a:lnTo>
                <a:lnTo>
                  <a:pt x="231" y="429"/>
                </a:lnTo>
                <a:lnTo>
                  <a:pt x="215" y="441"/>
                </a:lnTo>
                <a:lnTo>
                  <a:pt x="206" y="447"/>
                </a:lnTo>
                <a:lnTo>
                  <a:pt x="206" y="447"/>
                </a:lnTo>
                <a:lnTo>
                  <a:pt x="201" y="450"/>
                </a:lnTo>
                <a:lnTo>
                  <a:pt x="195" y="453"/>
                </a:lnTo>
                <a:lnTo>
                  <a:pt x="181" y="457"/>
                </a:lnTo>
                <a:lnTo>
                  <a:pt x="166" y="461"/>
                </a:lnTo>
                <a:lnTo>
                  <a:pt x="153" y="463"/>
                </a:lnTo>
                <a:lnTo>
                  <a:pt x="153" y="463"/>
                </a:lnTo>
                <a:lnTo>
                  <a:pt x="148" y="464"/>
                </a:lnTo>
                <a:lnTo>
                  <a:pt x="144" y="466"/>
                </a:lnTo>
                <a:lnTo>
                  <a:pt x="140" y="468"/>
                </a:lnTo>
                <a:lnTo>
                  <a:pt x="137" y="471"/>
                </a:lnTo>
                <a:lnTo>
                  <a:pt x="134" y="475"/>
                </a:lnTo>
                <a:lnTo>
                  <a:pt x="132" y="480"/>
                </a:lnTo>
                <a:lnTo>
                  <a:pt x="132" y="480"/>
                </a:lnTo>
                <a:lnTo>
                  <a:pt x="130" y="484"/>
                </a:lnTo>
                <a:lnTo>
                  <a:pt x="126" y="487"/>
                </a:lnTo>
                <a:lnTo>
                  <a:pt x="120" y="492"/>
                </a:lnTo>
                <a:lnTo>
                  <a:pt x="120" y="492"/>
                </a:lnTo>
                <a:lnTo>
                  <a:pt x="120" y="495"/>
                </a:lnTo>
                <a:lnTo>
                  <a:pt x="121" y="498"/>
                </a:lnTo>
                <a:lnTo>
                  <a:pt x="120" y="500"/>
                </a:lnTo>
                <a:lnTo>
                  <a:pt x="120" y="500"/>
                </a:lnTo>
                <a:lnTo>
                  <a:pt x="117" y="503"/>
                </a:lnTo>
                <a:lnTo>
                  <a:pt x="112" y="508"/>
                </a:lnTo>
                <a:lnTo>
                  <a:pt x="106" y="513"/>
                </a:lnTo>
                <a:lnTo>
                  <a:pt x="104" y="516"/>
                </a:lnTo>
                <a:lnTo>
                  <a:pt x="104" y="516"/>
                </a:lnTo>
                <a:lnTo>
                  <a:pt x="99" y="539"/>
                </a:lnTo>
                <a:lnTo>
                  <a:pt x="88" y="590"/>
                </a:lnTo>
                <a:lnTo>
                  <a:pt x="83" y="619"/>
                </a:lnTo>
                <a:lnTo>
                  <a:pt x="79" y="644"/>
                </a:lnTo>
                <a:lnTo>
                  <a:pt x="78" y="654"/>
                </a:lnTo>
                <a:lnTo>
                  <a:pt x="78" y="663"/>
                </a:lnTo>
                <a:lnTo>
                  <a:pt x="79" y="671"/>
                </a:lnTo>
                <a:lnTo>
                  <a:pt x="80" y="675"/>
                </a:lnTo>
                <a:lnTo>
                  <a:pt x="80" y="675"/>
                </a:lnTo>
                <a:lnTo>
                  <a:pt x="84" y="680"/>
                </a:lnTo>
                <a:lnTo>
                  <a:pt x="89" y="684"/>
                </a:lnTo>
                <a:lnTo>
                  <a:pt x="98" y="691"/>
                </a:lnTo>
                <a:lnTo>
                  <a:pt x="105" y="694"/>
                </a:lnTo>
                <a:lnTo>
                  <a:pt x="108" y="695"/>
                </a:lnTo>
                <a:lnTo>
                  <a:pt x="197" y="707"/>
                </a:lnTo>
                <a:lnTo>
                  <a:pt x="197" y="707"/>
                </a:lnTo>
                <a:lnTo>
                  <a:pt x="191" y="719"/>
                </a:lnTo>
                <a:lnTo>
                  <a:pt x="187" y="732"/>
                </a:lnTo>
                <a:lnTo>
                  <a:pt x="186" y="738"/>
                </a:lnTo>
                <a:lnTo>
                  <a:pt x="185" y="744"/>
                </a:lnTo>
                <a:lnTo>
                  <a:pt x="185" y="744"/>
                </a:lnTo>
                <a:lnTo>
                  <a:pt x="185" y="749"/>
                </a:lnTo>
                <a:lnTo>
                  <a:pt x="185" y="754"/>
                </a:lnTo>
                <a:lnTo>
                  <a:pt x="186" y="758"/>
                </a:lnTo>
                <a:lnTo>
                  <a:pt x="188" y="761"/>
                </a:lnTo>
                <a:lnTo>
                  <a:pt x="192" y="767"/>
                </a:lnTo>
                <a:lnTo>
                  <a:pt x="197" y="772"/>
                </a:lnTo>
                <a:lnTo>
                  <a:pt x="197" y="772"/>
                </a:lnTo>
                <a:lnTo>
                  <a:pt x="202" y="779"/>
                </a:lnTo>
                <a:lnTo>
                  <a:pt x="209" y="789"/>
                </a:lnTo>
                <a:lnTo>
                  <a:pt x="214" y="801"/>
                </a:lnTo>
                <a:lnTo>
                  <a:pt x="210" y="833"/>
                </a:lnTo>
                <a:lnTo>
                  <a:pt x="185" y="866"/>
                </a:lnTo>
                <a:lnTo>
                  <a:pt x="185" y="866"/>
                </a:lnTo>
                <a:lnTo>
                  <a:pt x="181" y="866"/>
                </a:lnTo>
                <a:lnTo>
                  <a:pt x="171" y="866"/>
                </a:lnTo>
                <a:lnTo>
                  <a:pt x="156" y="867"/>
                </a:lnTo>
                <a:lnTo>
                  <a:pt x="147" y="868"/>
                </a:lnTo>
                <a:lnTo>
                  <a:pt x="136" y="870"/>
                </a:lnTo>
                <a:lnTo>
                  <a:pt x="125" y="874"/>
                </a:lnTo>
                <a:lnTo>
                  <a:pt x="114" y="878"/>
                </a:lnTo>
                <a:lnTo>
                  <a:pt x="102" y="883"/>
                </a:lnTo>
                <a:lnTo>
                  <a:pt x="91" y="890"/>
                </a:lnTo>
                <a:lnTo>
                  <a:pt x="79" y="899"/>
                </a:lnTo>
                <a:lnTo>
                  <a:pt x="66" y="908"/>
                </a:lnTo>
                <a:lnTo>
                  <a:pt x="54" y="920"/>
                </a:lnTo>
                <a:lnTo>
                  <a:pt x="43" y="935"/>
                </a:lnTo>
                <a:lnTo>
                  <a:pt x="43" y="935"/>
                </a:lnTo>
                <a:lnTo>
                  <a:pt x="33" y="950"/>
                </a:lnTo>
                <a:lnTo>
                  <a:pt x="24" y="967"/>
                </a:lnTo>
                <a:lnTo>
                  <a:pt x="17" y="985"/>
                </a:lnTo>
                <a:lnTo>
                  <a:pt x="10" y="1003"/>
                </a:lnTo>
                <a:lnTo>
                  <a:pt x="6" y="1021"/>
                </a:lnTo>
                <a:lnTo>
                  <a:pt x="2" y="1040"/>
                </a:lnTo>
                <a:lnTo>
                  <a:pt x="1" y="1060"/>
                </a:lnTo>
                <a:lnTo>
                  <a:pt x="0" y="1079"/>
                </a:lnTo>
                <a:lnTo>
                  <a:pt x="1" y="1098"/>
                </a:lnTo>
                <a:lnTo>
                  <a:pt x="2" y="1118"/>
                </a:lnTo>
                <a:lnTo>
                  <a:pt x="5" y="1136"/>
                </a:lnTo>
                <a:lnTo>
                  <a:pt x="9" y="1153"/>
                </a:lnTo>
                <a:lnTo>
                  <a:pt x="15" y="1170"/>
                </a:lnTo>
                <a:lnTo>
                  <a:pt x="21" y="1187"/>
                </a:lnTo>
                <a:lnTo>
                  <a:pt x="27" y="1202"/>
                </a:lnTo>
                <a:lnTo>
                  <a:pt x="35" y="1215"/>
                </a:lnTo>
                <a:lnTo>
                  <a:pt x="35" y="1215"/>
                </a:lnTo>
                <a:lnTo>
                  <a:pt x="39" y="1221"/>
                </a:lnTo>
                <a:lnTo>
                  <a:pt x="44" y="1227"/>
                </a:lnTo>
                <a:lnTo>
                  <a:pt x="49" y="1232"/>
                </a:lnTo>
                <a:lnTo>
                  <a:pt x="54" y="1236"/>
                </a:lnTo>
                <a:lnTo>
                  <a:pt x="66" y="1245"/>
                </a:lnTo>
                <a:lnTo>
                  <a:pt x="79" y="1251"/>
                </a:lnTo>
                <a:lnTo>
                  <a:pt x="93" y="1255"/>
                </a:lnTo>
                <a:lnTo>
                  <a:pt x="107" y="1257"/>
                </a:lnTo>
                <a:lnTo>
                  <a:pt x="121" y="1258"/>
                </a:lnTo>
                <a:lnTo>
                  <a:pt x="136" y="1257"/>
                </a:lnTo>
                <a:lnTo>
                  <a:pt x="152" y="1255"/>
                </a:lnTo>
                <a:lnTo>
                  <a:pt x="166" y="1252"/>
                </a:lnTo>
                <a:lnTo>
                  <a:pt x="180" y="1247"/>
                </a:lnTo>
                <a:lnTo>
                  <a:pt x="193" y="1241"/>
                </a:lnTo>
                <a:lnTo>
                  <a:pt x="206" y="1233"/>
                </a:lnTo>
                <a:lnTo>
                  <a:pt x="217" y="1225"/>
                </a:lnTo>
                <a:lnTo>
                  <a:pt x="226" y="1217"/>
                </a:lnTo>
                <a:lnTo>
                  <a:pt x="234" y="1207"/>
                </a:lnTo>
                <a:lnTo>
                  <a:pt x="234" y="1207"/>
                </a:lnTo>
                <a:lnTo>
                  <a:pt x="247" y="1186"/>
                </a:lnTo>
                <a:lnTo>
                  <a:pt x="259" y="1162"/>
                </a:lnTo>
                <a:lnTo>
                  <a:pt x="264" y="1150"/>
                </a:lnTo>
                <a:lnTo>
                  <a:pt x="269" y="1137"/>
                </a:lnTo>
                <a:lnTo>
                  <a:pt x="274" y="1124"/>
                </a:lnTo>
                <a:lnTo>
                  <a:pt x="278" y="1110"/>
                </a:lnTo>
                <a:lnTo>
                  <a:pt x="281" y="1096"/>
                </a:lnTo>
                <a:lnTo>
                  <a:pt x="284" y="1083"/>
                </a:lnTo>
                <a:lnTo>
                  <a:pt x="285" y="1069"/>
                </a:lnTo>
                <a:lnTo>
                  <a:pt x="286" y="1055"/>
                </a:lnTo>
                <a:lnTo>
                  <a:pt x="287" y="1039"/>
                </a:lnTo>
                <a:lnTo>
                  <a:pt x="286" y="1025"/>
                </a:lnTo>
                <a:lnTo>
                  <a:pt x="285" y="1010"/>
                </a:lnTo>
                <a:lnTo>
                  <a:pt x="283" y="996"/>
                </a:lnTo>
                <a:lnTo>
                  <a:pt x="283" y="996"/>
                </a:lnTo>
                <a:lnTo>
                  <a:pt x="278" y="969"/>
                </a:lnTo>
                <a:lnTo>
                  <a:pt x="272" y="949"/>
                </a:lnTo>
                <a:lnTo>
                  <a:pt x="265" y="934"/>
                </a:lnTo>
                <a:lnTo>
                  <a:pt x="259" y="924"/>
                </a:lnTo>
                <a:lnTo>
                  <a:pt x="254" y="916"/>
                </a:lnTo>
                <a:lnTo>
                  <a:pt x="250" y="912"/>
                </a:lnTo>
                <a:lnTo>
                  <a:pt x="246" y="910"/>
                </a:lnTo>
                <a:lnTo>
                  <a:pt x="250" y="882"/>
                </a:lnTo>
                <a:lnTo>
                  <a:pt x="254" y="870"/>
                </a:lnTo>
                <a:lnTo>
                  <a:pt x="242" y="849"/>
                </a:lnTo>
                <a:lnTo>
                  <a:pt x="254" y="837"/>
                </a:lnTo>
                <a:lnTo>
                  <a:pt x="376" y="890"/>
                </a:lnTo>
                <a:lnTo>
                  <a:pt x="376" y="890"/>
                </a:lnTo>
                <a:lnTo>
                  <a:pt x="372" y="900"/>
                </a:lnTo>
                <a:lnTo>
                  <a:pt x="370" y="909"/>
                </a:lnTo>
                <a:lnTo>
                  <a:pt x="371" y="912"/>
                </a:lnTo>
                <a:lnTo>
                  <a:pt x="372" y="914"/>
                </a:lnTo>
                <a:lnTo>
                  <a:pt x="372" y="914"/>
                </a:lnTo>
                <a:lnTo>
                  <a:pt x="378" y="917"/>
                </a:lnTo>
                <a:lnTo>
                  <a:pt x="380" y="918"/>
                </a:lnTo>
                <a:lnTo>
                  <a:pt x="392" y="906"/>
                </a:lnTo>
                <a:lnTo>
                  <a:pt x="425" y="931"/>
                </a:lnTo>
                <a:lnTo>
                  <a:pt x="429" y="947"/>
                </a:lnTo>
                <a:lnTo>
                  <a:pt x="429" y="947"/>
                </a:lnTo>
                <a:lnTo>
                  <a:pt x="424" y="949"/>
                </a:lnTo>
                <a:lnTo>
                  <a:pt x="412" y="955"/>
                </a:lnTo>
                <a:lnTo>
                  <a:pt x="405" y="960"/>
                </a:lnTo>
                <a:lnTo>
                  <a:pt x="399" y="964"/>
                </a:lnTo>
                <a:lnTo>
                  <a:pt x="392" y="970"/>
                </a:lnTo>
                <a:lnTo>
                  <a:pt x="388" y="975"/>
                </a:lnTo>
                <a:lnTo>
                  <a:pt x="388" y="975"/>
                </a:lnTo>
                <a:lnTo>
                  <a:pt x="385" y="981"/>
                </a:lnTo>
                <a:lnTo>
                  <a:pt x="383" y="988"/>
                </a:lnTo>
                <a:lnTo>
                  <a:pt x="379" y="1002"/>
                </a:lnTo>
                <a:lnTo>
                  <a:pt x="376" y="1016"/>
                </a:lnTo>
                <a:lnTo>
                  <a:pt x="360" y="1020"/>
                </a:lnTo>
                <a:lnTo>
                  <a:pt x="360" y="1020"/>
                </a:lnTo>
                <a:lnTo>
                  <a:pt x="360" y="1013"/>
                </a:lnTo>
                <a:lnTo>
                  <a:pt x="359" y="1008"/>
                </a:lnTo>
                <a:lnTo>
                  <a:pt x="358" y="1006"/>
                </a:lnTo>
                <a:lnTo>
                  <a:pt x="356" y="1004"/>
                </a:lnTo>
                <a:lnTo>
                  <a:pt x="356" y="1004"/>
                </a:lnTo>
                <a:lnTo>
                  <a:pt x="351" y="1001"/>
                </a:lnTo>
                <a:lnTo>
                  <a:pt x="344" y="998"/>
                </a:lnTo>
                <a:lnTo>
                  <a:pt x="337" y="997"/>
                </a:lnTo>
                <a:lnTo>
                  <a:pt x="331" y="996"/>
                </a:lnTo>
                <a:lnTo>
                  <a:pt x="331" y="996"/>
                </a:lnTo>
                <a:lnTo>
                  <a:pt x="329" y="998"/>
                </a:lnTo>
                <a:lnTo>
                  <a:pt x="328" y="1002"/>
                </a:lnTo>
                <a:lnTo>
                  <a:pt x="325" y="1014"/>
                </a:lnTo>
                <a:lnTo>
                  <a:pt x="323" y="1028"/>
                </a:lnTo>
                <a:lnTo>
                  <a:pt x="323" y="1036"/>
                </a:lnTo>
                <a:lnTo>
                  <a:pt x="323" y="1036"/>
                </a:lnTo>
                <a:lnTo>
                  <a:pt x="325" y="1041"/>
                </a:lnTo>
                <a:lnTo>
                  <a:pt x="327" y="1046"/>
                </a:lnTo>
                <a:lnTo>
                  <a:pt x="331" y="1053"/>
                </a:lnTo>
                <a:lnTo>
                  <a:pt x="352" y="1057"/>
                </a:lnTo>
                <a:lnTo>
                  <a:pt x="364" y="1049"/>
                </a:lnTo>
                <a:lnTo>
                  <a:pt x="364" y="1049"/>
                </a:lnTo>
                <a:lnTo>
                  <a:pt x="367" y="1058"/>
                </a:lnTo>
                <a:lnTo>
                  <a:pt x="370" y="1067"/>
                </a:lnTo>
                <a:lnTo>
                  <a:pt x="375" y="1079"/>
                </a:lnTo>
                <a:lnTo>
                  <a:pt x="381" y="1091"/>
                </a:lnTo>
                <a:lnTo>
                  <a:pt x="389" y="1102"/>
                </a:lnTo>
                <a:lnTo>
                  <a:pt x="399" y="1114"/>
                </a:lnTo>
                <a:lnTo>
                  <a:pt x="404" y="1118"/>
                </a:lnTo>
                <a:lnTo>
                  <a:pt x="409" y="1122"/>
                </a:lnTo>
                <a:lnTo>
                  <a:pt x="409" y="1122"/>
                </a:lnTo>
                <a:lnTo>
                  <a:pt x="415" y="1125"/>
                </a:lnTo>
                <a:lnTo>
                  <a:pt x="422" y="1127"/>
                </a:lnTo>
                <a:lnTo>
                  <a:pt x="438" y="1131"/>
                </a:lnTo>
                <a:lnTo>
                  <a:pt x="455" y="1132"/>
                </a:lnTo>
                <a:lnTo>
                  <a:pt x="474" y="1133"/>
                </a:lnTo>
                <a:lnTo>
                  <a:pt x="503" y="1133"/>
                </a:lnTo>
                <a:lnTo>
                  <a:pt x="512" y="1133"/>
                </a:lnTo>
                <a:lnTo>
                  <a:pt x="514" y="1133"/>
                </a:lnTo>
                <a:lnTo>
                  <a:pt x="514" y="1134"/>
                </a:lnTo>
                <a:lnTo>
                  <a:pt x="514" y="1134"/>
                </a:lnTo>
                <a:lnTo>
                  <a:pt x="505" y="1153"/>
                </a:lnTo>
                <a:lnTo>
                  <a:pt x="498" y="1170"/>
                </a:lnTo>
                <a:lnTo>
                  <a:pt x="498" y="1170"/>
                </a:lnTo>
                <a:lnTo>
                  <a:pt x="486" y="1170"/>
                </a:lnTo>
                <a:lnTo>
                  <a:pt x="460" y="1172"/>
                </a:lnTo>
                <a:lnTo>
                  <a:pt x="447" y="1174"/>
                </a:lnTo>
                <a:lnTo>
                  <a:pt x="435" y="1178"/>
                </a:lnTo>
                <a:lnTo>
                  <a:pt x="431" y="1180"/>
                </a:lnTo>
                <a:lnTo>
                  <a:pt x="427" y="1182"/>
                </a:lnTo>
                <a:lnTo>
                  <a:pt x="425" y="1184"/>
                </a:lnTo>
                <a:lnTo>
                  <a:pt x="425" y="1187"/>
                </a:lnTo>
                <a:lnTo>
                  <a:pt x="425" y="1187"/>
                </a:lnTo>
                <a:lnTo>
                  <a:pt x="426" y="1193"/>
                </a:lnTo>
                <a:lnTo>
                  <a:pt x="429" y="1198"/>
                </a:lnTo>
                <a:lnTo>
                  <a:pt x="432" y="1203"/>
                </a:lnTo>
                <a:lnTo>
                  <a:pt x="436" y="1207"/>
                </a:lnTo>
                <a:lnTo>
                  <a:pt x="440" y="1211"/>
                </a:lnTo>
                <a:lnTo>
                  <a:pt x="444" y="1214"/>
                </a:lnTo>
                <a:lnTo>
                  <a:pt x="453" y="1219"/>
                </a:lnTo>
                <a:lnTo>
                  <a:pt x="453" y="1219"/>
                </a:lnTo>
                <a:lnTo>
                  <a:pt x="461" y="1221"/>
                </a:lnTo>
                <a:lnTo>
                  <a:pt x="476" y="1224"/>
                </a:lnTo>
                <a:lnTo>
                  <a:pt x="514" y="1230"/>
                </a:lnTo>
                <a:lnTo>
                  <a:pt x="551" y="1234"/>
                </a:lnTo>
                <a:lnTo>
                  <a:pt x="564" y="1235"/>
                </a:lnTo>
                <a:lnTo>
                  <a:pt x="571" y="1235"/>
                </a:lnTo>
                <a:lnTo>
                  <a:pt x="571" y="1235"/>
                </a:lnTo>
                <a:lnTo>
                  <a:pt x="576" y="1232"/>
                </a:lnTo>
                <a:lnTo>
                  <a:pt x="581" y="1229"/>
                </a:lnTo>
                <a:lnTo>
                  <a:pt x="584" y="1224"/>
                </a:lnTo>
                <a:lnTo>
                  <a:pt x="587" y="1219"/>
                </a:lnTo>
                <a:lnTo>
                  <a:pt x="587" y="1219"/>
                </a:lnTo>
                <a:lnTo>
                  <a:pt x="589" y="1214"/>
                </a:lnTo>
                <a:lnTo>
                  <a:pt x="592" y="1210"/>
                </a:lnTo>
                <a:lnTo>
                  <a:pt x="592" y="1207"/>
                </a:lnTo>
                <a:lnTo>
                  <a:pt x="592" y="1207"/>
                </a:lnTo>
                <a:lnTo>
                  <a:pt x="595" y="1211"/>
                </a:lnTo>
                <a:lnTo>
                  <a:pt x="598" y="1216"/>
                </a:lnTo>
                <a:lnTo>
                  <a:pt x="604" y="1221"/>
                </a:lnTo>
                <a:lnTo>
                  <a:pt x="612" y="1227"/>
                </a:lnTo>
                <a:lnTo>
                  <a:pt x="621" y="1232"/>
                </a:lnTo>
                <a:lnTo>
                  <a:pt x="633" y="1236"/>
                </a:lnTo>
                <a:lnTo>
                  <a:pt x="640" y="1239"/>
                </a:lnTo>
                <a:lnTo>
                  <a:pt x="648" y="1240"/>
                </a:lnTo>
                <a:lnTo>
                  <a:pt x="648" y="1240"/>
                </a:lnTo>
                <a:close/>
                <a:moveTo>
                  <a:pt x="498" y="390"/>
                </a:moveTo>
                <a:lnTo>
                  <a:pt x="498" y="390"/>
                </a:lnTo>
                <a:lnTo>
                  <a:pt x="500" y="388"/>
                </a:lnTo>
                <a:lnTo>
                  <a:pt x="502" y="387"/>
                </a:lnTo>
                <a:lnTo>
                  <a:pt x="506" y="386"/>
                </a:lnTo>
                <a:lnTo>
                  <a:pt x="506" y="386"/>
                </a:lnTo>
                <a:lnTo>
                  <a:pt x="508" y="408"/>
                </a:lnTo>
                <a:lnTo>
                  <a:pt x="511" y="426"/>
                </a:lnTo>
                <a:lnTo>
                  <a:pt x="512" y="434"/>
                </a:lnTo>
                <a:lnTo>
                  <a:pt x="514" y="439"/>
                </a:lnTo>
                <a:lnTo>
                  <a:pt x="514" y="439"/>
                </a:lnTo>
                <a:lnTo>
                  <a:pt x="517" y="449"/>
                </a:lnTo>
                <a:lnTo>
                  <a:pt x="520" y="459"/>
                </a:lnTo>
                <a:lnTo>
                  <a:pt x="522" y="471"/>
                </a:lnTo>
                <a:lnTo>
                  <a:pt x="522" y="471"/>
                </a:lnTo>
                <a:lnTo>
                  <a:pt x="504" y="478"/>
                </a:lnTo>
                <a:lnTo>
                  <a:pt x="488" y="482"/>
                </a:lnTo>
                <a:lnTo>
                  <a:pt x="474" y="484"/>
                </a:lnTo>
                <a:lnTo>
                  <a:pt x="474" y="484"/>
                </a:lnTo>
                <a:lnTo>
                  <a:pt x="468" y="485"/>
                </a:lnTo>
                <a:lnTo>
                  <a:pt x="464" y="486"/>
                </a:lnTo>
                <a:lnTo>
                  <a:pt x="456" y="489"/>
                </a:lnTo>
                <a:lnTo>
                  <a:pt x="450" y="491"/>
                </a:lnTo>
                <a:lnTo>
                  <a:pt x="447" y="492"/>
                </a:lnTo>
                <a:lnTo>
                  <a:pt x="445" y="492"/>
                </a:lnTo>
                <a:lnTo>
                  <a:pt x="445" y="492"/>
                </a:lnTo>
                <a:lnTo>
                  <a:pt x="442" y="492"/>
                </a:lnTo>
                <a:lnTo>
                  <a:pt x="437" y="495"/>
                </a:lnTo>
                <a:lnTo>
                  <a:pt x="424" y="502"/>
                </a:lnTo>
                <a:lnTo>
                  <a:pt x="409" y="512"/>
                </a:lnTo>
                <a:lnTo>
                  <a:pt x="409" y="512"/>
                </a:lnTo>
                <a:lnTo>
                  <a:pt x="385" y="509"/>
                </a:lnTo>
                <a:lnTo>
                  <a:pt x="366" y="507"/>
                </a:lnTo>
                <a:lnTo>
                  <a:pt x="352" y="504"/>
                </a:lnTo>
                <a:lnTo>
                  <a:pt x="352" y="504"/>
                </a:lnTo>
                <a:lnTo>
                  <a:pt x="321" y="496"/>
                </a:lnTo>
                <a:lnTo>
                  <a:pt x="305" y="493"/>
                </a:lnTo>
                <a:lnTo>
                  <a:pt x="295" y="492"/>
                </a:lnTo>
                <a:lnTo>
                  <a:pt x="295" y="492"/>
                </a:lnTo>
                <a:lnTo>
                  <a:pt x="288" y="494"/>
                </a:lnTo>
                <a:lnTo>
                  <a:pt x="278" y="497"/>
                </a:lnTo>
                <a:lnTo>
                  <a:pt x="267" y="500"/>
                </a:lnTo>
                <a:lnTo>
                  <a:pt x="264" y="501"/>
                </a:lnTo>
                <a:lnTo>
                  <a:pt x="262" y="500"/>
                </a:lnTo>
                <a:lnTo>
                  <a:pt x="262" y="500"/>
                </a:lnTo>
                <a:lnTo>
                  <a:pt x="260" y="498"/>
                </a:lnTo>
                <a:lnTo>
                  <a:pt x="255" y="496"/>
                </a:lnTo>
                <a:lnTo>
                  <a:pt x="243" y="492"/>
                </a:lnTo>
                <a:lnTo>
                  <a:pt x="226" y="488"/>
                </a:lnTo>
                <a:lnTo>
                  <a:pt x="234" y="471"/>
                </a:lnTo>
                <a:lnTo>
                  <a:pt x="234" y="471"/>
                </a:lnTo>
                <a:lnTo>
                  <a:pt x="253" y="462"/>
                </a:lnTo>
                <a:lnTo>
                  <a:pt x="287" y="447"/>
                </a:lnTo>
                <a:lnTo>
                  <a:pt x="287" y="447"/>
                </a:lnTo>
                <a:lnTo>
                  <a:pt x="295" y="444"/>
                </a:lnTo>
                <a:lnTo>
                  <a:pt x="304" y="442"/>
                </a:lnTo>
                <a:lnTo>
                  <a:pt x="323" y="439"/>
                </a:lnTo>
                <a:lnTo>
                  <a:pt x="341" y="438"/>
                </a:lnTo>
                <a:lnTo>
                  <a:pt x="347" y="437"/>
                </a:lnTo>
                <a:lnTo>
                  <a:pt x="352" y="435"/>
                </a:lnTo>
                <a:lnTo>
                  <a:pt x="352" y="435"/>
                </a:lnTo>
                <a:lnTo>
                  <a:pt x="361" y="431"/>
                </a:lnTo>
                <a:lnTo>
                  <a:pt x="371" y="427"/>
                </a:lnTo>
                <a:lnTo>
                  <a:pt x="384" y="423"/>
                </a:lnTo>
                <a:lnTo>
                  <a:pt x="384" y="423"/>
                </a:lnTo>
                <a:lnTo>
                  <a:pt x="387" y="427"/>
                </a:lnTo>
                <a:lnTo>
                  <a:pt x="396" y="436"/>
                </a:lnTo>
                <a:lnTo>
                  <a:pt x="403" y="442"/>
                </a:lnTo>
                <a:lnTo>
                  <a:pt x="410" y="448"/>
                </a:lnTo>
                <a:lnTo>
                  <a:pt x="419" y="454"/>
                </a:lnTo>
                <a:lnTo>
                  <a:pt x="429" y="459"/>
                </a:lnTo>
                <a:lnTo>
                  <a:pt x="429" y="459"/>
                </a:lnTo>
                <a:lnTo>
                  <a:pt x="438" y="462"/>
                </a:lnTo>
                <a:lnTo>
                  <a:pt x="444" y="463"/>
                </a:lnTo>
                <a:lnTo>
                  <a:pt x="448" y="462"/>
                </a:lnTo>
                <a:lnTo>
                  <a:pt x="450" y="460"/>
                </a:lnTo>
                <a:lnTo>
                  <a:pt x="450" y="457"/>
                </a:lnTo>
                <a:lnTo>
                  <a:pt x="450" y="454"/>
                </a:lnTo>
                <a:lnTo>
                  <a:pt x="449" y="451"/>
                </a:lnTo>
                <a:lnTo>
                  <a:pt x="449" y="451"/>
                </a:lnTo>
                <a:lnTo>
                  <a:pt x="474" y="422"/>
                </a:lnTo>
                <a:lnTo>
                  <a:pt x="498" y="390"/>
                </a:lnTo>
                <a:lnTo>
                  <a:pt x="498" y="390"/>
                </a:lnTo>
                <a:close/>
                <a:moveTo>
                  <a:pt x="319" y="532"/>
                </a:moveTo>
                <a:lnTo>
                  <a:pt x="319" y="532"/>
                </a:lnTo>
                <a:lnTo>
                  <a:pt x="328" y="532"/>
                </a:lnTo>
                <a:lnTo>
                  <a:pt x="339" y="534"/>
                </a:lnTo>
                <a:lnTo>
                  <a:pt x="352" y="536"/>
                </a:lnTo>
                <a:lnTo>
                  <a:pt x="352" y="536"/>
                </a:lnTo>
                <a:lnTo>
                  <a:pt x="359" y="538"/>
                </a:lnTo>
                <a:lnTo>
                  <a:pt x="366" y="541"/>
                </a:lnTo>
                <a:lnTo>
                  <a:pt x="377" y="547"/>
                </a:lnTo>
                <a:lnTo>
                  <a:pt x="387" y="552"/>
                </a:lnTo>
                <a:lnTo>
                  <a:pt x="396" y="557"/>
                </a:lnTo>
                <a:lnTo>
                  <a:pt x="396" y="557"/>
                </a:lnTo>
                <a:lnTo>
                  <a:pt x="409" y="561"/>
                </a:lnTo>
                <a:lnTo>
                  <a:pt x="424" y="565"/>
                </a:lnTo>
                <a:lnTo>
                  <a:pt x="441" y="569"/>
                </a:lnTo>
                <a:lnTo>
                  <a:pt x="441" y="569"/>
                </a:lnTo>
                <a:lnTo>
                  <a:pt x="438" y="571"/>
                </a:lnTo>
                <a:lnTo>
                  <a:pt x="431" y="578"/>
                </a:lnTo>
                <a:lnTo>
                  <a:pt x="428" y="581"/>
                </a:lnTo>
                <a:lnTo>
                  <a:pt x="425" y="585"/>
                </a:lnTo>
                <a:lnTo>
                  <a:pt x="424" y="589"/>
                </a:lnTo>
                <a:lnTo>
                  <a:pt x="425" y="593"/>
                </a:lnTo>
                <a:lnTo>
                  <a:pt x="425" y="593"/>
                </a:lnTo>
                <a:lnTo>
                  <a:pt x="426" y="596"/>
                </a:lnTo>
                <a:lnTo>
                  <a:pt x="426" y="599"/>
                </a:lnTo>
                <a:lnTo>
                  <a:pt x="424" y="606"/>
                </a:lnTo>
                <a:lnTo>
                  <a:pt x="423" y="608"/>
                </a:lnTo>
                <a:lnTo>
                  <a:pt x="422" y="610"/>
                </a:lnTo>
                <a:lnTo>
                  <a:pt x="423" y="612"/>
                </a:lnTo>
                <a:lnTo>
                  <a:pt x="425" y="614"/>
                </a:lnTo>
                <a:lnTo>
                  <a:pt x="425" y="614"/>
                </a:lnTo>
                <a:lnTo>
                  <a:pt x="428" y="615"/>
                </a:lnTo>
                <a:lnTo>
                  <a:pt x="432" y="616"/>
                </a:lnTo>
                <a:lnTo>
                  <a:pt x="440" y="615"/>
                </a:lnTo>
                <a:lnTo>
                  <a:pt x="449" y="614"/>
                </a:lnTo>
                <a:lnTo>
                  <a:pt x="449" y="614"/>
                </a:lnTo>
                <a:lnTo>
                  <a:pt x="449" y="618"/>
                </a:lnTo>
                <a:lnTo>
                  <a:pt x="450" y="627"/>
                </a:lnTo>
                <a:lnTo>
                  <a:pt x="452" y="640"/>
                </a:lnTo>
                <a:lnTo>
                  <a:pt x="454" y="647"/>
                </a:lnTo>
                <a:lnTo>
                  <a:pt x="457" y="654"/>
                </a:lnTo>
                <a:lnTo>
                  <a:pt x="457" y="654"/>
                </a:lnTo>
                <a:lnTo>
                  <a:pt x="463" y="666"/>
                </a:lnTo>
                <a:lnTo>
                  <a:pt x="467" y="675"/>
                </a:lnTo>
                <a:lnTo>
                  <a:pt x="471" y="682"/>
                </a:lnTo>
                <a:lnTo>
                  <a:pt x="478" y="687"/>
                </a:lnTo>
                <a:lnTo>
                  <a:pt x="478" y="687"/>
                </a:lnTo>
                <a:lnTo>
                  <a:pt x="486" y="691"/>
                </a:lnTo>
                <a:lnTo>
                  <a:pt x="492" y="694"/>
                </a:lnTo>
                <a:lnTo>
                  <a:pt x="498" y="695"/>
                </a:lnTo>
                <a:lnTo>
                  <a:pt x="498" y="695"/>
                </a:lnTo>
                <a:lnTo>
                  <a:pt x="497" y="701"/>
                </a:lnTo>
                <a:lnTo>
                  <a:pt x="494" y="716"/>
                </a:lnTo>
                <a:lnTo>
                  <a:pt x="492" y="733"/>
                </a:lnTo>
                <a:lnTo>
                  <a:pt x="493" y="740"/>
                </a:lnTo>
                <a:lnTo>
                  <a:pt x="494" y="744"/>
                </a:lnTo>
                <a:lnTo>
                  <a:pt x="494" y="744"/>
                </a:lnTo>
                <a:lnTo>
                  <a:pt x="502" y="755"/>
                </a:lnTo>
                <a:lnTo>
                  <a:pt x="510" y="764"/>
                </a:lnTo>
                <a:lnTo>
                  <a:pt x="510" y="764"/>
                </a:lnTo>
                <a:lnTo>
                  <a:pt x="514" y="768"/>
                </a:lnTo>
                <a:lnTo>
                  <a:pt x="517" y="775"/>
                </a:lnTo>
                <a:lnTo>
                  <a:pt x="519" y="779"/>
                </a:lnTo>
                <a:lnTo>
                  <a:pt x="520" y="784"/>
                </a:lnTo>
                <a:lnTo>
                  <a:pt x="519" y="790"/>
                </a:lnTo>
                <a:lnTo>
                  <a:pt x="518" y="797"/>
                </a:lnTo>
                <a:lnTo>
                  <a:pt x="518" y="797"/>
                </a:lnTo>
                <a:lnTo>
                  <a:pt x="517" y="803"/>
                </a:lnTo>
                <a:lnTo>
                  <a:pt x="516" y="808"/>
                </a:lnTo>
                <a:lnTo>
                  <a:pt x="517" y="815"/>
                </a:lnTo>
                <a:lnTo>
                  <a:pt x="516" y="819"/>
                </a:lnTo>
                <a:lnTo>
                  <a:pt x="516" y="822"/>
                </a:lnTo>
                <a:lnTo>
                  <a:pt x="514" y="825"/>
                </a:lnTo>
                <a:lnTo>
                  <a:pt x="510" y="829"/>
                </a:lnTo>
                <a:lnTo>
                  <a:pt x="510" y="829"/>
                </a:lnTo>
                <a:lnTo>
                  <a:pt x="503" y="835"/>
                </a:lnTo>
                <a:lnTo>
                  <a:pt x="499" y="837"/>
                </a:lnTo>
                <a:lnTo>
                  <a:pt x="497" y="839"/>
                </a:lnTo>
                <a:lnTo>
                  <a:pt x="494" y="845"/>
                </a:lnTo>
                <a:lnTo>
                  <a:pt x="494" y="845"/>
                </a:lnTo>
                <a:lnTo>
                  <a:pt x="492" y="852"/>
                </a:lnTo>
                <a:lnTo>
                  <a:pt x="493" y="860"/>
                </a:lnTo>
                <a:lnTo>
                  <a:pt x="493" y="867"/>
                </a:lnTo>
                <a:lnTo>
                  <a:pt x="494" y="874"/>
                </a:lnTo>
                <a:lnTo>
                  <a:pt x="494" y="898"/>
                </a:lnTo>
                <a:lnTo>
                  <a:pt x="275" y="797"/>
                </a:lnTo>
                <a:lnTo>
                  <a:pt x="275" y="797"/>
                </a:lnTo>
                <a:lnTo>
                  <a:pt x="283" y="789"/>
                </a:lnTo>
                <a:lnTo>
                  <a:pt x="289" y="784"/>
                </a:lnTo>
                <a:lnTo>
                  <a:pt x="290" y="782"/>
                </a:lnTo>
                <a:lnTo>
                  <a:pt x="291" y="780"/>
                </a:lnTo>
                <a:lnTo>
                  <a:pt x="291" y="780"/>
                </a:lnTo>
                <a:lnTo>
                  <a:pt x="291" y="767"/>
                </a:lnTo>
                <a:lnTo>
                  <a:pt x="292" y="759"/>
                </a:lnTo>
                <a:lnTo>
                  <a:pt x="291" y="752"/>
                </a:lnTo>
                <a:lnTo>
                  <a:pt x="291" y="752"/>
                </a:lnTo>
                <a:lnTo>
                  <a:pt x="289" y="745"/>
                </a:lnTo>
                <a:lnTo>
                  <a:pt x="287" y="739"/>
                </a:lnTo>
                <a:lnTo>
                  <a:pt x="283" y="732"/>
                </a:lnTo>
                <a:lnTo>
                  <a:pt x="303" y="622"/>
                </a:lnTo>
                <a:lnTo>
                  <a:pt x="303" y="622"/>
                </a:lnTo>
                <a:lnTo>
                  <a:pt x="307" y="618"/>
                </a:lnTo>
                <a:lnTo>
                  <a:pt x="310" y="614"/>
                </a:lnTo>
                <a:lnTo>
                  <a:pt x="311" y="612"/>
                </a:lnTo>
                <a:lnTo>
                  <a:pt x="311" y="610"/>
                </a:lnTo>
                <a:lnTo>
                  <a:pt x="311" y="610"/>
                </a:lnTo>
                <a:lnTo>
                  <a:pt x="312" y="595"/>
                </a:lnTo>
                <a:lnTo>
                  <a:pt x="315" y="569"/>
                </a:lnTo>
                <a:lnTo>
                  <a:pt x="319" y="532"/>
                </a:lnTo>
                <a:lnTo>
                  <a:pt x="319" y="532"/>
                </a:lnTo>
                <a:close/>
                <a:moveTo>
                  <a:pt x="258" y="679"/>
                </a:moveTo>
                <a:lnTo>
                  <a:pt x="254" y="740"/>
                </a:lnTo>
                <a:lnTo>
                  <a:pt x="254" y="740"/>
                </a:lnTo>
                <a:lnTo>
                  <a:pt x="246" y="740"/>
                </a:lnTo>
                <a:lnTo>
                  <a:pt x="239" y="741"/>
                </a:lnTo>
                <a:lnTo>
                  <a:pt x="236" y="742"/>
                </a:lnTo>
                <a:lnTo>
                  <a:pt x="234" y="744"/>
                </a:lnTo>
                <a:lnTo>
                  <a:pt x="234" y="744"/>
                </a:lnTo>
                <a:lnTo>
                  <a:pt x="231" y="751"/>
                </a:lnTo>
                <a:lnTo>
                  <a:pt x="229" y="760"/>
                </a:lnTo>
                <a:lnTo>
                  <a:pt x="226" y="772"/>
                </a:lnTo>
                <a:lnTo>
                  <a:pt x="226" y="772"/>
                </a:lnTo>
                <a:lnTo>
                  <a:pt x="225" y="771"/>
                </a:lnTo>
                <a:lnTo>
                  <a:pt x="221" y="766"/>
                </a:lnTo>
                <a:lnTo>
                  <a:pt x="217" y="759"/>
                </a:lnTo>
                <a:lnTo>
                  <a:pt x="215" y="754"/>
                </a:lnTo>
                <a:lnTo>
                  <a:pt x="214" y="748"/>
                </a:lnTo>
                <a:lnTo>
                  <a:pt x="214" y="748"/>
                </a:lnTo>
                <a:lnTo>
                  <a:pt x="214" y="742"/>
                </a:lnTo>
                <a:lnTo>
                  <a:pt x="214" y="737"/>
                </a:lnTo>
                <a:lnTo>
                  <a:pt x="215" y="732"/>
                </a:lnTo>
                <a:lnTo>
                  <a:pt x="217" y="727"/>
                </a:lnTo>
                <a:lnTo>
                  <a:pt x="222" y="720"/>
                </a:lnTo>
                <a:lnTo>
                  <a:pt x="226" y="715"/>
                </a:lnTo>
                <a:lnTo>
                  <a:pt x="226" y="715"/>
                </a:lnTo>
                <a:lnTo>
                  <a:pt x="244" y="694"/>
                </a:lnTo>
                <a:lnTo>
                  <a:pt x="258" y="679"/>
                </a:lnTo>
                <a:lnTo>
                  <a:pt x="258" y="679"/>
                </a:lnTo>
                <a:close/>
                <a:moveTo>
                  <a:pt x="230" y="967"/>
                </a:moveTo>
                <a:lnTo>
                  <a:pt x="230" y="967"/>
                </a:lnTo>
                <a:lnTo>
                  <a:pt x="230" y="966"/>
                </a:lnTo>
                <a:lnTo>
                  <a:pt x="231" y="967"/>
                </a:lnTo>
                <a:lnTo>
                  <a:pt x="232" y="969"/>
                </a:lnTo>
                <a:lnTo>
                  <a:pt x="236" y="982"/>
                </a:lnTo>
                <a:lnTo>
                  <a:pt x="240" y="999"/>
                </a:lnTo>
                <a:lnTo>
                  <a:pt x="242" y="1016"/>
                </a:lnTo>
                <a:lnTo>
                  <a:pt x="242" y="1016"/>
                </a:lnTo>
                <a:lnTo>
                  <a:pt x="243" y="1036"/>
                </a:lnTo>
                <a:lnTo>
                  <a:pt x="242" y="1063"/>
                </a:lnTo>
                <a:lnTo>
                  <a:pt x="241" y="1079"/>
                </a:lnTo>
                <a:lnTo>
                  <a:pt x="238" y="1094"/>
                </a:lnTo>
                <a:lnTo>
                  <a:pt x="235" y="1110"/>
                </a:lnTo>
                <a:lnTo>
                  <a:pt x="230" y="1126"/>
                </a:lnTo>
                <a:lnTo>
                  <a:pt x="230" y="1126"/>
                </a:lnTo>
                <a:lnTo>
                  <a:pt x="223" y="1142"/>
                </a:lnTo>
                <a:lnTo>
                  <a:pt x="212" y="1159"/>
                </a:lnTo>
                <a:lnTo>
                  <a:pt x="206" y="1168"/>
                </a:lnTo>
                <a:lnTo>
                  <a:pt x="198" y="1178"/>
                </a:lnTo>
                <a:lnTo>
                  <a:pt x="191" y="1186"/>
                </a:lnTo>
                <a:lnTo>
                  <a:pt x="182" y="1194"/>
                </a:lnTo>
                <a:lnTo>
                  <a:pt x="174" y="1201"/>
                </a:lnTo>
                <a:lnTo>
                  <a:pt x="165" y="1207"/>
                </a:lnTo>
                <a:lnTo>
                  <a:pt x="156" y="1213"/>
                </a:lnTo>
                <a:lnTo>
                  <a:pt x="146" y="1217"/>
                </a:lnTo>
                <a:lnTo>
                  <a:pt x="135" y="1220"/>
                </a:lnTo>
                <a:lnTo>
                  <a:pt x="125" y="1221"/>
                </a:lnTo>
                <a:lnTo>
                  <a:pt x="114" y="1221"/>
                </a:lnTo>
                <a:lnTo>
                  <a:pt x="104" y="1219"/>
                </a:lnTo>
                <a:lnTo>
                  <a:pt x="104" y="1219"/>
                </a:lnTo>
                <a:lnTo>
                  <a:pt x="99" y="1217"/>
                </a:lnTo>
                <a:lnTo>
                  <a:pt x="94" y="1215"/>
                </a:lnTo>
                <a:lnTo>
                  <a:pt x="89" y="1212"/>
                </a:lnTo>
                <a:lnTo>
                  <a:pt x="85" y="1208"/>
                </a:lnTo>
                <a:lnTo>
                  <a:pt x="76" y="1199"/>
                </a:lnTo>
                <a:lnTo>
                  <a:pt x="69" y="1188"/>
                </a:lnTo>
                <a:lnTo>
                  <a:pt x="64" y="1176"/>
                </a:lnTo>
                <a:lnTo>
                  <a:pt x="59" y="1161"/>
                </a:lnTo>
                <a:lnTo>
                  <a:pt x="55" y="1147"/>
                </a:lnTo>
                <a:lnTo>
                  <a:pt x="52" y="1131"/>
                </a:lnTo>
                <a:lnTo>
                  <a:pt x="50" y="1115"/>
                </a:lnTo>
                <a:lnTo>
                  <a:pt x="49" y="1098"/>
                </a:lnTo>
                <a:lnTo>
                  <a:pt x="49" y="1081"/>
                </a:lnTo>
                <a:lnTo>
                  <a:pt x="50" y="1065"/>
                </a:lnTo>
                <a:lnTo>
                  <a:pt x="52" y="1050"/>
                </a:lnTo>
                <a:lnTo>
                  <a:pt x="55" y="1034"/>
                </a:lnTo>
                <a:lnTo>
                  <a:pt x="58" y="1020"/>
                </a:lnTo>
                <a:lnTo>
                  <a:pt x="63" y="1008"/>
                </a:lnTo>
                <a:lnTo>
                  <a:pt x="63" y="1008"/>
                </a:lnTo>
                <a:lnTo>
                  <a:pt x="68" y="997"/>
                </a:lnTo>
                <a:lnTo>
                  <a:pt x="74" y="987"/>
                </a:lnTo>
                <a:lnTo>
                  <a:pt x="82" y="976"/>
                </a:lnTo>
                <a:lnTo>
                  <a:pt x="89" y="968"/>
                </a:lnTo>
                <a:lnTo>
                  <a:pt x="96" y="960"/>
                </a:lnTo>
                <a:lnTo>
                  <a:pt x="104" y="953"/>
                </a:lnTo>
                <a:lnTo>
                  <a:pt x="119" y="940"/>
                </a:lnTo>
                <a:lnTo>
                  <a:pt x="132" y="931"/>
                </a:lnTo>
                <a:lnTo>
                  <a:pt x="145" y="925"/>
                </a:lnTo>
                <a:lnTo>
                  <a:pt x="157" y="918"/>
                </a:lnTo>
                <a:lnTo>
                  <a:pt x="157" y="918"/>
                </a:lnTo>
                <a:lnTo>
                  <a:pt x="158" y="918"/>
                </a:lnTo>
                <a:lnTo>
                  <a:pt x="159" y="920"/>
                </a:lnTo>
                <a:lnTo>
                  <a:pt x="158" y="926"/>
                </a:lnTo>
                <a:lnTo>
                  <a:pt x="157" y="933"/>
                </a:lnTo>
                <a:lnTo>
                  <a:pt x="157" y="939"/>
                </a:lnTo>
                <a:lnTo>
                  <a:pt x="157" y="939"/>
                </a:lnTo>
                <a:lnTo>
                  <a:pt x="159" y="947"/>
                </a:lnTo>
                <a:lnTo>
                  <a:pt x="163" y="958"/>
                </a:lnTo>
                <a:lnTo>
                  <a:pt x="169" y="971"/>
                </a:lnTo>
                <a:lnTo>
                  <a:pt x="169" y="971"/>
                </a:lnTo>
                <a:lnTo>
                  <a:pt x="160" y="1002"/>
                </a:lnTo>
                <a:lnTo>
                  <a:pt x="149" y="1040"/>
                </a:lnTo>
                <a:lnTo>
                  <a:pt x="149" y="1040"/>
                </a:lnTo>
                <a:lnTo>
                  <a:pt x="148" y="1044"/>
                </a:lnTo>
                <a:lnTo>
                  <a:pt x="146" y="1046"/>
                </a:lnTo>
                <a:lnTo>
                  <a:pt x="144" y="1049"/>
                </a:lnTo>
                <a:lnTo>
                  <a:pt x="142" y="1051"/>
                </a:lnTo>
                <a:lnTo>
                  <a:pt x="136" y="1052"/>
                </a:lnTo>
                <a:lnTo>
                  <a:pt x="132" y="1053"/>
                </a:lnTo>
                <a:lnTo>
                  <a:pt x="132" y="1053"/>
                </a:lnTo>
                <a:lnTo>
                  <a:pt x="130" y="1054"/>
                </a:lnTo>
                <a:lnTo>
                  <a:pt x="129" y="1056"/>
                </a:lnTo>
                <a:lnTo>
                  <a:pt x="127" y="1063"/>
                </a:lnTo>
                <a:lnTo>
                  <a:pt x="124" y="1077"/>
                </a:lnTo>
                <a:lnTo>
                  <a:pt x="124" y="1077"/>
                </a:lnTo>
                <a:lnTo>
                  <a:pt x="124" y="1080"/>
                </a:lnTo>
                <a:lnTo>
                  <a:pt x="127" y="1084"/>
                </a:lnTo>
                <a:lnTo>
                  <a:pt x="130" y="1089"/>
                </a:lnTo>
                <a:lnTo>
                  <a:pt x="135" y="1094"/>
                </a:lnTo>
                <a:lnTo>
                  <a:pt x="140" y="1098"/>
                </a:lnTo>
                <a:lnTo>
                  <a:pt x="146" y="1102"/>
                </a:lnTo>
                <a:lnTo>
                  <a:pt x="152" y="1104"/>
                </a:lnTo>
                <a:lnTo>
                  <a:pt x="157" y="1105"/>
                </a:lnTo>
                <a:lnTo>
                  <a:pt x="157" y="1105"/>
                </a:lnTo>
                <a:lnTo>
                  <a:pt x="161" y="1104"/>
                </a:lnTo>
                <a:lnTo>
                  <a:pt x="164" y="1103"/>
                </a:lnTo>
                <a:lnTo>
                  <a:pt x="167" y="1101"/>
                </a:lnTo>
                <a:lnTo>
                  <a:pt x="168" y="1099"/>
                </a:lnTo>
                <a:lnTo>
                  <a:pt x="169" y="1095"/>
                </a:lnTo>
                <a:lnTo>
                  <a:pt x="169" y="1093"/>
                </a:lnTo>
                <a:lnTo>
                  <a:pt x="193" y="1065"/>
                </a:lnTo>
                <a:lnTo>
                  <a:pt x="226" y="1065"/>
                </a:lnTo>
                <a:lnTo>
                  <a:pt x="226" y="1065"/>
                </a:lnTo>
                <a:lnTo>
                  <a:pt x="226" y="1062"/>
                </a:lnTo>
                <a:lnTo>
                  <a:pt x="225" y="1058"/>
                </a:lnTo>
                <a:lnTo>
                  <a:pt x="226" y="1053"/>
                </a:lnTo>
                <a:lnTo>
                  <a:pt x="226" y="1053"/>
                </a:lnTo>
                <a:lnTo>
                  <a:pt x="225" y="1051"/>
                </a:lnTo>
                <a:lnTo>
                  <a:pt x="223" y="1047"/>
                </a:lnTo>
                <a:lnTo>
                  <a:pt x="214" y="1043"/>
                </a:lnTo>
                <a:lnTo>
                  <a:pt x="206" y="1041"/>
                </a:lnTo>
                <a:lnTo>
                  <a:pt x="201" y="1040"/>
                </a:lnTo>
                <a:lnTo>
                  <a:pt x="201" y="1040"/>
                </a:lnTo>
                <a:lnTo>
                  <a:pt x="216" y="1006"/>
                </a:lnTo>
                <a:lnTo>
                  <a:pt x="230" y="967"/>
                </a:lnTo>
                <a:lnTo>
                  <a:pt x="230" y="967"/>
                </a:lnTo>
                <a:close/>
                <a:moveTo>
                  <a:pt x="665" y="1122"/>
                </a:moveTo>
                <a:lnTo>
                  <a:pt x="677" y="1154"/>
                </a:lnTo>
                <a:lnTo>
                  <a:pt x="693" y="1183"/>
                </a:lnTo>
                <a:lnTo>
                  <a:pt x="693" y="1183"/>
                </a:lnTo>
                <a:lnTo>
                  <a:pt x="690" y="1186"/>
                </a:lnTo>
                <a:lnTo>
                  <a:pt x="680" y="1193"/>
                </a:lnTo>
                <a:lnTo>
                  <a:pt x="674" y="1196"/>
                </a:lnTo>
                <a:lnTo>
                  <a:pt x="667" y="1199"/>
                </a:lnTo>
                <a:lnTo>
                  <a:pt x="658" y="1202"/>
                </a:lnTo>
                <a:lnTo>
                  <a:pt x="648" y="1203"/>
                </a:lnTo>
                <a:lnTo>
                  <a:pt x="648" y="1203"/>
                </a:lnTo>
                <a:lnTo>
                  <a:pt x="639" y="1203"/>
                </a:lnTo>
                <a:lnTo>
                  <a:pt x="633" y="1202"/>
                </a:lnTo>
                <a:lnTo>
                  <a:pt x="627" y="1199"/>
                </a:lnTo>
                <a:lnTo>
                  <a:pt x="624" y="1196"/>
                </a:lnTo>
                <a:lnTo>
                  <a:pt x="621" y="1193"/>
                </a:lnTo>
                <a:lnTo>
                  <a:pt x="619" y="1190"/>
                </a:lnTo>
                <a:lnTo>
                  <a:pt x="616" y="1183"/>
                </a:lnTo>
                <a:lnTo>
                  <a:pt x="616" y="1183"/>
                </a:lnTo>
                <a:lnTo>
                  <a:pt x="615" y="1180"/>
                </a:lnTo>
                <a:lnTo>
                  <a:pt x="613" y="1178"/>
                </a:lnTo>
                <a:lnTo>
                  <a:pt x="609" y="1176"/>
                </a:lnTo>
                <a:lnTo>
                  <a:pt x="605" y="1174"/>
                </a:lnTo>
                <a:lnTo>
                  <a:pt x="604" y="1174"/>
                </a:lnTo>
                <a:lnTo>
                  <a:pt x="612" y="1126"/>
                </a:lnTo>
                <a:lnTo>
                  <a:pt x="612" y="1126"/>
                </a:lnTo>
                <a:lnTo>
                  <a:pt x="624" y="1128"/>
                </a:lnTo>
                <a:lnTo>
                  <a:pt x="640" y="1130"/>
                </a:lnTo>
                <a:lnTo>
                  <a:pt x="640" y="1130"/>
                </a:lnTo>
                <a:lnTo>
                  <a:pt x="643" y="1130"/>
                </a:lnTo>
                <a:lnTo>
                  <a:pt x="646" y="1129"/>
                </a:lnTo>
                <a:lnTo>
                  <a:pt x="654" y="1126"/>
                </a:lnTo>
                <a:lnTo>
                  <a:pt x="665" y="1122"/>
                </a:lnTo>
                <a:lnTo>
                  <a:pt x="665" y="112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4">
            <a:extLst>
              <a:ext uri="{FF2B5EF4-FFF2-40B4-BE49-F238E27FC236}">
                <a16:creationId xmlns:a16="http://schemas.microsoft.com/office/drawing/2014/main" id="{F24A7BBA-E6D0-420D-8867-35C4B486EC07}"/>
              </a:ext>
            </a:extLst>
          </p:cNvPr>
          <p:cNvSpPr>
            <a:spLocks noEditPoints="1"/>
          </p:cNvSpPr>
          <p:nvPr/>
        </p:nvSpPr>
        <p:spPr bwMode="auto">
          <a:xfrm>
            <a:off x="6086345" y="4744539"/>
            <a:ext cx="1330923" cy="1569451"/>
          </a:xfrm>
          <a:custGeom>
            <a:avLst/>
            <a:gdLst>
              <a:gd name="T0" fmla="*/ 1038 w 1155"/>
              <a:gd name="T1" fmla="*/ 845 h 1362"/>
              <a:gd name="T2" fmla="*/ 1023 w 1155"/>
              <a:gd name="T3" fmla="*/ 870 h 1362"/>
              <a:gd name="T4" fmla="*/ 1115 w 1155"/>
              <a:gd name="T5" fmla="*/ 962 h 1362"/>
              <a:gd name="T6" fmla="*/ 1155 w 1155"/>
              <a:gd name="T7" fmla="*/ 1132 h 1362"/>
              <a:gd name="T8" fmla="*/ 1102 w 1155"/>
              <a:gd name="T9" fmla="*/ 1298 h 1362"/>
              <a:gd name="T10" fmla="*/ 962 w 1155"/>
              <a:gd name="T11" fmla="*/ 1332 h 1362"/>
              <a:gd name="T12" fmla="*/ 833 w 1155"/>
              <a:gd name="T13" fmla="*/ 1212 h 1362"/>
              <a:gd name="T14" fmla="*/ 794 w 1155"/>
              <a:gd name="T15" fmla="*/ 1263 h 1362"/>
              <a:gd name="T16" fmla="*/ 820 w 1155"/>
              <a:gd name="T17" fmla="*/ 1324 h 1362"/>
              <a:gd name="T18" fmla="*/ 776 w 1155"/>
              <a:gd name="T19" fmla="*/ 1362 h 1362"/>
              <a:gd name="T20" fmla="*/ 685 w 1155"/>
              <a:gd name="T21" fmla="*/ 1339 h 1362"/>
              <a:gd name="T22" fmla="*/ 627 w 1155"/>
              <a:gd name="T23" fmla="*/ 1174 h 1362"/>
              <a:gd name="T24" fmla="*/ 549 w 1155"/>
              <a:gd name="T25" fmla="*/ 1246 h 1362"/>
              <a:gd name="T26" fmla="*/ 543 w 1155"/>
              <a:gd name="T27" fmla="*/ 1298 h 1362"/>
              <a:gd name="T28" fmla="*/ 554 w 1155"/>
              <a:gd name="T29" fmla="*/ 1351 h 1362"/>
              <a:gd name="T30" fmla="*/ 460 w 1155"/>
              <a:gd name="T31" fmla="*/ 1331 h 1362"/>
              <a:gd name="T32" fmla="*/ 383 w 1155"/>
              <a:gd name="T33" fmla="*/ 1336 h 1362"/>
              <a:gd name="T34" fmla="*/ 248 w 1155"/>
              <a:gd name="T35" fmla="*/ 1332 h 1362"/>
              <a:gd name="T36" fmla="*/ 130 w 1155"/>
              <a:gd name="T37" fmla="*/ 1207 h 1362"/>
              <a:gd name="T38" fmla="*/ 0 w 1155"/>
              <a:gd name="T39" fmla="*/ 1137 h 1362"/>
              <a:gd name="T40" fmla="*/ 104 w 1155"/>
              <a:gd name="T41" fmla="*/ 968 h 1362"/>
              <a:gd name="T42" fmla="*/ 224 w 1155"/>
              <a:gd name="T43" fmla="*/ 850 h 1362"/>
              <a:gd name="T44" fmla="*/ 318 w 1155"/>
              <a:gd name="T45" fmla="*/ 833 h 1362"/>
              <a:gd name="T46" fmla="*/ 466 w 1155"/>
              <a:gd name="T47" fmla="*/ 875 h 1362"/>
              <a:gd name="T48" fmla="*/ 437 w 1155"/>
              <a:gd name="T49" fmla="*/ 729 h 1362"/>
              <a:gd name="T50" fmla="*/ 403 w 1155"/>
              <a:gd name="T51" fmla="*/ 589 h 1362"/>
              <a:gd name="T52" fmla="*/ 410 w 1155"/>
              <a:gd name="T53" fmla="*/ 252 h 1362"/>
              <a:gd name="T54" fmla="*/ 496 w 1155"/>
              <a:gd name="T55" fmla="*/ 151 h 1362"/>
              <a:gd name="T56" fmla="*/ 420 w 1155"/>
              <a:gd name="T57" fmla="*/ 102 h 1362"/>
              <a:gd name="T58" fmla="*/ 450 w 1155"/>
              <a:gd name="T59" fmla="*/ 64 h 1362"/>
              <a:gd name="T60" fmla="*/ 498 w 1155"/>
              <a:gd name="T61" fmla="*/ 14 h 1362"/>
              <a:gd name="T62" fmla="*/ 606 w 1155"/>
              <a:gd name="T63" fmla="*/ 13 h 1362"/>
              <a:gd name="T64" fmla="*/ 624 w 1155"/>
              <a:gd name="T65" fmla="*/ 98 h 1362"/>
              <a:gd name="T66" fmla="*/ 673 w 1155"/>
              <a:gd name="T67" fmla="*/ 149 h 1362"/>
              <a:gd name="T68" fmla="*/ 797 w 1155"/>
              <a:gd name="T69" fmla="*/ 242 h 1362"/>
              <a:gd name="T70" fmla="*/ 892 w 1155"/>
              <a:gd name="T71" fmla="*/ 376 h 1362"/>
              <a:gd name="T72" fmla="*/ 888 w 1155"/>
              <a:gd name="T73" fmla="*/ 521 h 1362"/>
              <a:gd name="T74" fmla="*/ 869 w 1155"/>
              <a:gd name="T75" fmla="*/ 559 h 1362"/>
              <a:gd name="T76" fmla="*/ 816 w 1155"/>
              <a:gd name="T77" fmla="*/ 617 h 1362"/>
              <a:gd name="T78" fmla="*/ 615 w 1155"/>
              <a:gd name="T79" fmla="*/ 807 h 1362"/>
              <a:gd name="T80" fmla="*/ 648 w 1155"/>
              <a:gd name="T81" fmla="*/ 963 h 1362"/>
              <a:gd name="T82" fmla="*/ 143 w 1155"/>
              <a:gd name="T83" fmla="*/ 1143 h 1362"/>
              <a:gd name="T84" fmla="*/ 209 w 1155"/>
              <a:gd name="T85" fmla="*/ 1270 h 1362"/>
              <a:gd name="T86" fmla="*/ 354 w 1155"/>
              <a:gd name="T87" fmla="*/ 1315 h 1362"/>
              <a:gd name="T88" fmla="*/ 437 w 1155"/>
              <a:gd name="T89" fmla="*/ 1271 h 1362"/>
              <a:gd name="T90" fmla="*/ 323 w 1155"/>
              <a:gd name="T91" fmla="*/ 1182 h 1362"/>
              <a:gd name="T92" fmla="*/ 276 w 1155"/>
              <a:gd name="T93" fmla="*/ 1156 h 1362"/>
              <a:gd name="T94" fmla="*/ 863 w 1155"/>
              <a:gd name="T95" fmla="*/ 981 h 1362"/>
              <a:gd name="T96" fmla="*/ 937 w 1155"/>
              <a:gd name="T97" fmla="*/ 1091 h 1362"/>
              <a:gd name="T98" fmla="*/ 1021 w 1155"/>
              <a:gd name="T99" fmla="*/ 910 h 1362"/>
              <a:gd name="T100" fmla="*/ 1055 w 1155"/>
              <a:gd name="T101" fmla="*/ 1007 h 1362"/>
              <a:gd name="T102" fmla="*/ 1037 w 1155"/>
              <a:gd name="T103" fmla="*/ 1093 h 1362"/>
              <a:gd name="T104" fmla="*/ 1000 w 1155"/>
              <a:gd name="T105" fmla="*/ 1137 h 1362"/>
              <a:gd name="T106" fmla="*/ 849 w 1155"/>
              <a:gd name="T107" fmla="*/ 1125 h 1362"/>
              <a:gd name="T108" fmla="*/ 941 w 1155"/>
              <a:gd name="T109" fmla="*/ 1289 h 1362"/>
              <a:gd name="T110" fmla="*/ 1034 w 1155"/>
              <a:gd name="T111" fmla="*/ 1299 h 1362"/>
              <a:gd name="T112" fmla="*/ 1118 w 1155"/>
              <a:gd name="T113" fmla="*/ 1205 h 1362"/>
              <a:gd name="T114" fmla="*/ 1117 w 1155"/>
              <a:gd name="T115" fmla="*/ 1044 h 1362"/>
              <a:gd name="T116" fmla="*/ 1021 w 1155"/>
              <a:gd name="T117" fmla="*/ 910 h 1362"/>
              <a:gd name="T118" fmla="*/ 916 w 1155"/>
              <a:gd name="T119" fmla="*/ 1049 h 1362"/>
              <a:gd name="T120" fmla="*/ 918 w 1155"/>
              <a:gd name="T121" fmla="*/ 994 h 1362"/>
              <a:gd name="T122" fmla="*/ 252 w 1155"/>
              <a:gd name="T123" fmla="*/ 1123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5" h="1362">
                <a:moveTo>
                  <a:pt x="885" y="627"/>
                </a:moveTo>
                <a:lnTo>
                  <a:pt x="982" y="627"/>
                </a:lnTo>
                <a:lnTo>
                  <a:pt x="1003" y="613"/>
                </a:lnTo>
                <a:lnTo>
                  <a:pt x="1087" y="613"/>
                </a:lnTo>
                <a:lnTo>
                  <a:pt x="1073" y="827"/>
                </a:lnTo>
                <a:lnTo>
                  <a:pt x="1035" y="827"/>
                </a:lnTo>
                <a:lnTo>
                  <a:pt x="1035" y="827"/>
                </a:lnTo>
                <a:lnTo>
                  <a:pt x="1035" y="830"/>
                </a:lnTo>
                <a:lnTo>
                  <a:pt x="1038" y="837"/>
                </a:lnTo>
                <a:lnTo>
                  <a:pt x="1038" y="845"/>
                </a:lnTo>
                <a:lnTo>
                  <a:pt x="1037" y="848"/>
                </a:lnTo>
                <a:lnTo>
                  <a:pt x="1035" y="852"/>
                </a:lnTo>
                <a:lnTo>
                  <a:pt x="1035" y="852"/>
                </a:lnTo>
                <a:lnTo>
                  <a:pt x="1029" y="856"/>
                </a:lnTo>
                <a:lnTo>
                  <a:pt x="1025" y="857"/>
                </a:lnTo>
                <a:lnTo>
                  <a:pt x="1023" y="857"/>
                </a:lnTo>
                <a:lnTo>
                  <a:pt x="1021" y="857"/>
                </a:lnTo>
                <a:lnTo>
                  <a:pt x="1021" y="859"/>
                </a:lnTo>
                <a:lnTo>
                  <a:pt x="1021" y="859"/>
                </a:lnTo>
                <a:lnTo>
                  <a:pt x="1023" y="870"/>
                </a:lnTo>
                <a:lnTo>
                  <a:pt x="1021" y="879"/>
                </a:lnTo>
                <a:lnTo>
                  <a:pt x="1021" y="879"/>
                </a:lnTo>
                <a:lnTo>
                  <a:pt x="1035" y="885"/>
                </a:lnTo>
                <a:lnTo>
                  <a:pt x="1049" y="894"/>
                </a:lnTo>
                <a:lnTo>
                  <a:pt x="1067" y="906"/>
                </a:lnTo>
                <a:lnTo>
                  <a:pt x="1077" y="915"/>
                </a:lnTo>
                <a:lnTo>
                  <a:pt x="1086" y="924"/>
                </a:lnTo>
                <a:lnTo>
                  <a:pt x="1096" y="935"/>
                </a:lnTo>
                <a:lnTo>
                  <a:pt x="1106" y="948"/>
                </a:lnTo>
                <a:lnTo>
                  <a:pt x="1115" y="962"/>
                </a:lnTo>
                <a:lnTo>
                  <a:pt x="1123" y="978"/>
                </a:lnTo>
                <a:lnTo>
                  <a:pt x="1131" y="994"/>
                </a:lnTo>
                <a:lnTo>
                  <a:pt x="1139" y="1013"/>
                </a:lnTo>
                <a:lnTo>
                  <a:pt x="1139" y="1013"/>
                </a:lnTo>
                <a:lnTo>
                  <a:pt x="1144" y="1033"/>
                </a:lnTo>
                <a:lnTo>
                  <a:pt x="1149" y="1054"/>
                </a:lnTo>
                <a:lnTo>
                  <a:pt x="1151" y="1074"/>
                </a:lnTo>
                <a:lnTo>
                  <a:pt x="1154" y="1094"/>
                </a:lnTo>
                <a:lnTo>
                  <a:pt x="1155" y="1113"/>
                </a:lnTo>
                <a:lnTo>
                  <a:pt x="1155" y="1132"/>
                </a:lnTo>
                <a:lnTo>
                  <a:pt x="1154" y="1151"/>
                </a:lnTo>
                <a:lnTo>
                  <a:pt x="1152" y="1168"/>
                </a:lnTo>
                <a:lnTo>
                  <a:pt x="1147" y="1202"/>
                </a:lnTo>
                <a:lnTo>
                  <a:pt x="1141" y="1231"/>
                </a:lnTo>
                <a:lnTo>
                  <a:pt x="1134" y="1255"/>
                </a:lnTo>
                <a:lnTo>
                  <a:pt x="1125" y="1271"/>
                </a:lnTo>
                <a:lnTo>
                  <a:pt x="1125" y="1271"/>
                </a:lnTo>
                <a:lnTo>
                  <a:pt x="1121" y="1279"/>
                </a:lnTo>
                <a:lnTo>
                  <a:pt x="1115" y="1285"/>
                </a:lnTo>
                <a:lnTo>
                  <a:pt x="1102" y="1298"/>
                </a:lnTo>
                <a:lnTo>
                  <a:pt x="1084" y="1308"/>
                </a:lnTo>
                <a:lnTo>
                  <a:pt x="1067" y="1318"/>
                </a:lnTo>
                <a:lnTo>
                  <a:pt x="1047" y="1326"/>
                </a:lnTo>
                <a:lnTo>
                  <a:pt x="1028" y="1332"/>
                </a:lnTo>
                <a:lnTo>
                  <a:pt x="1008" y="1336"/>
                </a:lnTo>
                <a:lnTo>
                  <a:pt x="990" y="1337"/>
                </a:lnTo>
                <a:lnTo>
                  <a:pt x="990" y="1337"/>
                </a:lnTo>
                <a:lnTo>
                  <a:pt x="981" y="1336"/>
                </a:lnTo>
                <a:lnTo>
                  <a:pt x="971" y="1334"/>
                </a:lnTo>
                <a:lnTo>
                  <a:pt x="962" y="1332"/>
                </a:lnTo>
                <a:lnTo>
                  <a:pt x="953" y="1328"/>
                </a:lnTo>
                <a:lnTo>
                  <a:pt x="935" y="1319"/>
                </a:lnTo>
                <a:lnTo>
                  <a:pt x="916" y="1308"/>
                </a:lnTo>
                <a:lnTo>
                  <a:pt x="898" y="1294"/>
                </a:lnTo>
                <a:lnTo>
                  <a:pt x="882" y="1278"/>
                </a:lnTo>
                <a:lnTo>
                  <a:pt x="867" y="1263"/>
                </a:lnTo>
                <a:lnTo>
                  <a:pt x="854" y="1246"/>
                </a:lnTo>
                <a:lnTo>
                  <a:pt x="854" y="1246"/>
                </a:lnTo>
                <a:lnTo>
                  <a:pt x="843" y="1230"/>
                </a:lnTo>
                <a:lnTo>
                  <a:pt x="833" y="1212"/>
                </a:lnTo>
                <a:lnTo>
                  <a:pt x="816" y="1182"/>
                </a:lnTo>
                <a:lnTo>
                  <a:pt x="806" y="1158"/>
                </a:lnTo>
                <a:lnTo>
                  <a:pt x="802" y="1149"/>
                </a:lnTo>
                <a:lnTo>
                  <a:pt x="802" y="1149"/>
                </a:lnTo>
                <a:lnTo>
                  <a:pt x="801" y="1192"/>
                </a:lnTo>
                <a:lnTo>
                  <a:pt x="800" y="1226"/>
                </a:lnTo>
                <a:lnTo>
                  <a:pt x="797" y="1241"/>
                </a:lnTo>
                <a:lnTo>
                  <a:pt x="796" y="1253"/>
                </a:lnTo>
                <a:lnTo>
                  <a:pt x="796" y="1253"/>
                </a:lnTo>
                <a:lnTo>
                  <a:pt x="794" y="1263"/>
                </a:lnTo>
                <a:lnTo>
                  <a:pt x="792" y="1271"/>
                </a:lnTo>
                <a:lnTo>
                  <a:pt x="792" y="1290"/>
                </a:lnTo>
                <a:lnTo>
                  <a:pt x="795" y="1305"/>
                </a:lnTo>
                <a:lnTo>
                  <a:pt x="796" y="1310"/>
                </a:lnTo>
                <a:lnTo>
                  <a:pt x="796" y="1310"/>
                </a:lnTo>
                <a:lnTo>
                  <a:pt x="800" y="1312"/>
                </a:lnTo>
                <a:lnTo>
                  <a:pt x="809" y="1314"/>
                </a:lnTo>
                <a:lnTo>
                  <a:pt x="814" y="1317"/>
                </a:lnTo>
                <a:lnTo>
                  <a:pt x="817" y="1319"/>
                </a:lnTo>
                <a:lnTo>
                  <a:pt x="820" y="1324"/>
                </a:lnTo>
                <a:lnTo>
                  <a:pt x="821" y="1331"/>
                </a:lnTo>
                <a:lnTo>
                  <a:pt x="821" y="1331"/>
                </a:lnTo>
                <a:lnTo>
                  <a:pt x="820" y="1337"/>
                </a:lnTo>
                <a:lnTo>
                  <a:pt x="817" y="1343"/>
                </a:lnTo>
                <a:lnTo>
                  <a:pt x="812" y="1348"/>
                </a:lnTo>
                <a:lnTo>
                  <a:pt x="807" y="1353"/>
                </a:lnTo>
                <a:lnTo>
                  <a:pt x="800" y="1357"/>
                </a:lnTo>
                <a:lnTo>
                  <a:pt x="792" y="1361"/>
                </a:lnTo>
                <a:lnTo>
                  <a:pt x="785" y="1362"/>
                </a:lnTo>
                <a:lnTo>
                  <a:pt x="776" y="1362"/>
                </a:lnTo>
                <a:lnTo>
                  <a:pt x="776" y="1362"/>
                </a:lnTo>
                <a:lnTo>
                  <a:pt x="729" y="1360"/>
                </a:lnTo>
                <a:lnTo>
                  <a:pt x="707" y="1357"/>
                </a:lnTo>
                <a:lnTo>
                  <a:pt x="692" y="1356"/>
                </a:lnTo>
                <a:lnTo>
                  <a:pt x="692" y="1356"/>
                </a:lnTo>
                <a:lnTo>
                  <a:pt x="689" y="1354"/>
                </a:lnTo>
                <a:lnTo>
                  <a:pt x="687" y="1352"/>
                </a:lnTo>
                <a:lnTo>
                  <a:pt x="685" y="1348"/>
                </a:lnTo>
                <a:lnTo>
                  <a:pt x="685" y="1346"/>
                </a:lnTo>
                <a:lnTo>
                  <a:pt x="685" y="1339"/>
                </a:lnTo>
                <a:lnTo>
                  <a:pt x="685" y="1337"/>
                </a:lnTo>
                <a:lnTo>
                  <a:pt x="685" y="1337"/>
                </a:lnTo>
                <a:lnTo>
                  <a:pt x="679" y="1332"/>
                </a:lnTo>
                <a:lnTo>
                  <a:pt x="675" y="1328"/>
                </a:lnTo>
                <a:lnTo>
                  <a:pt x="673" y="1326"/>
                </a:lnTo>
                <a:lnTo>
                  <a:pt x="673" y="1323"/>
                </a:lnTo>
                <a:lnTo>
                  <a:pt x="673" y="1117"/>
                </a:lnTo>
                <a:lnTo>
                  <a:pt x="654" y="1117"/>
                </a:lnTo>
                <a:lnTo>
                  <a:pt x="627" y="1174"/>
                </a:lnTo>
                <a:lnTo>
                  <a:pt x="627" y="1174"/>
                </a:lnTo>
                <a:lnTo>
                  <a:pt x="626" y="1201"/>
                </a:lnTo>
                <a:lnTo>
                  <a:pt x="625" y="1221"/>
                </a:lnTo>
                <a:lnTo>
                  <a:pt x="622" y="1229"/>
                </a:lnTo>
                <a:lnTo>
                  <a:pt x="621" y="1234"/>
                </a:lnTo>
                <a:lnTo>
                  <a:pt x="621" y="1234"/>
                </a:lnTo>
                <a:lnTo>
                  <a:pt x="619" y="1236"/>
                </a:lnTo>
                <a:lnTo>
                  <a:pt x="615" y="1239"/>
                </a:lnTo>
                <a:lnTo>
                  <a:pt x="606" y="1242"/>
                </a:lnTo>
                <a:lnTo>
                  <a:pt x="595" y="1246"/>
                </a:lnTo>
                <a:lnTo>
                  <a:pt x="549" y="1246"/>
                </a:lnTo>
                <a:lnTo>
                  <a:pt x="549" y="1246"/>
                </a:lnTo>
                <a:lnTo>
                  <a:pt x="551" y="1273"/>
                </a:lnTo>
                <a:lnTo>
                  <a:pt x="552" y="1292"/>
                </a:lnTo>
                <a:lnTo>
                  <a:pt x="551" y="1297"/>
                </a:lnTo>
                <a:lnTo>
                  <a:pt x="551" y="1298"/>
                </a:lnTo>
                <a:lnTo>
                  <a:pt x="549" y="1298"/>
                </a:lnTo>
                <a:lnTo>
                  <a:pt x="549" y="1298"/>
                </a:lnTo>
                <a:lnTo>
                  <a:pt x="548" y="1297"/>
                </a:lnTo>
                <a:lnTo>
                  <a:pt x="546" y="1297"/>
                </a:lnTo>
                <a:lnTo>
                  <a:pt x="543" y="1298"/>
                </a:lnTo>
                <a:lnTo>
                  <a:pt x="543" y="1298"/>
                </a:lnTo>
                <a:lnTo>
                  <a:pt x="547" y="1302"/>
                </a:lnTo>
                <a:lnTo>
                  <a:pt x="554" y="1313"/>
                </a:lnTo>
                <a:lnTo>
                  <a:pt x="561" y="1326"/>
                </a:lnTo>
                <a:lnTo>
                  <a:pt x="563" y="1332"/>
                </a:lnTo>
                <a:lnTo>
                  <a:pt x="563" y="1337"/>
                </a:lnTo>
                <a:lnTo>
                  <a:pt x="563" y="1337"/>
                </a:lnTo>
                <a:lnTo>
                  <a:pt x="559" y="1344"/>
                </a:lnTo>
                <a:lnTo>
                  <a:pt x="557" y="1347"/>
                </a:lnTo>
                <a:lnTo>
                  <a:pt x="554" y="1351"/>
                </a:lnTo>
                <a:lnTo>
                  <a:pt x="549" y="1353"/>
                </a:lnTo>
                <a:lnTo>
                  <a:pt x="544" y="1354"/>
                </a:lnTo>
                <a:lnTo>
                  <a:pt x="538" y="1356"/>
                </a:lnTo>
                <a:lnTo>
                  <a:pt x="530" y="1356"/>
                </a:lnTo>
                <a:lnTo>
                  <a:pt x="530" y="1356"/>
                </a:lnTo>
                <a:lnTo>
                  <a:pt x="490" y="1356"/>
                </a:lnTo>
                <a:lnTo>
                  <a:pt x="466" y="1356"/>
                </a:lnTo>
                <a:lnTo>
                  <a:pt x="466" y="1356"/>
                </a:lnTo>
                <a:lnTo>
                  <a:pt x="464" y="1348"/>
                </a:lnTo>
                <a:lnTo>
                  <a:pt x="460" y="1331"/>
                </a:lnTo>
                <a:lnTo>
                  <a:pt x="460" y="1331"/>
                </a:lnTo>
                <a:lnTo>
                  <a:pt x="459" y="1318"/>
                </a:lnTo>
                <a:lnTo>
                  <a:pt x="459" y="1305"/>
                </a:lnTo>
                <a:lnTo>
                  <a:pt x="460" y="1292"/>
                </a:lnTo>
                <a:lnTo>
                  <a:pt x="460" y="1292"/>
                </a:lnTo>
                <a:lnTo>
                  <a:pt x="449" y="1300"/>
                </a:lnTo>
                <a:lnTo>
                  <a:pt x="435" y="1309"/>
                </a:lnTo>
                <a:lnTo>
                  <a:pt x="417" y="1320"/>
                </a:lnTo>
                <a:lnTo>
                  <a:pt x="396" y="1331"/>
                </a:lnTo>
                <a:lnTo>
                  <a:pt x="383" y="1336"/>
                </a:lnTo>
                <a:lnTo>
                  <a:pt x="369" y="1341"/>
                </a:lnTo>
                <a:lnTo>
                  <a:pt x="355" y="1344"/>
                </a:lnTo>
                <a:lnTo>
                  <a:pt x="342" y="1347"/>
                </a:lnTo>
                <a:lnTo>
                  <a:pt x="326" y="1348"/>
                </a:lnTo>
                <a:lnTo>
                  <a:pt x="310" y="1349"/>
                </a:lnTo>
                <a:lnTo>
                  <a:pt x="310" y="1349"/>
                </a:lnTo>
                <a:lnTo>
                  <a:pt x="295" y="1348"/>
                </a:lnTo>
                <a:lnTo>
                  <a:pt x="279" y="1344"/>
                </a:lnTo>
                <a:lnTo>
                  <a:pt x="263" y="1339"/>
                </a:lnTo>
                <a:lnTo>
                  <a:pt x="248" y="1332"/>
                </a:lnTo>
                <a:lnTo>
                  <a:pt x="233" y="1323"/>
                </a:lnTo>
                <a:lnTo>
                  <a:pt x="219" y="1313"/>
                </a:lnTo>
                <a:lnTo>
                  <a:pt x="206" y="1302"/>
                </a:lnTo>
                <a:lnTo>
                  <a:pt x="193" y="1290"/>
                </a:lnTo>
                <a:lnTo>
                  <a:pt x="182" y="1279"/>
                </a:lnTo>
                <a:lnTo>
                  <a:pt x="170" y="1266"/>
                </a:lnTo>
                <a:lnTo>
                  <a:pt x="151" y="1244"/>
                </a:lnTo>
                <a:lnTo>
                  <a:pt x="138" y="1222"/>
                </a:lnTo>
                <a:lnTo>
                  <a:pt x="130" y="1207"/>
                </a:lnTo>
                <a:lnTo>
                  <a:pt x="130" y="1207"/>
                </a:lnTo>
                <a:lnTo>
                  <a:pt x="121" y="1183"/>
                </a:lnTo>
                <a:lnTo>
                  <a:pt x="115" y="1163"/>
                </a:lnTo>
                <a:lnTo>
                  <a:pt x="110" y="1143"/>
                </a:lnTo>
                <a:lnTo>
                  <a:pt x="7" y="1143"/>
                </a:lnTo>
                <a:lnTo>
                  <a:pt x="7" y="1143"/>
                </a:lnTo>
                <a:lnTo>
                  <a:pt x="5" y="1143"/>
                </a:lnTo>
                <a:lnTo>
                  <a:pt x="4" y="1143"/>
                </a:lnTo>
                <a:lnTo>
                  <a:pt x="2" y="1140"/>
                </a:lnTo>
                <a:lnTo>
                  <a:pt x="0" y="1137"/>
                </a:lnTo>
                <a:lnTo>
                  <a:pt x="0" y="1137"/>
                </a:lnTo>
                <a:lnTo>
                  <a:pt x="0" y="1133"/>
                </a:lnTo>
                <a:lnTo>
                  <a:pt x="3" y="1132"/>
                </a:lnTo>
                <a:lnTo>
                  <a:pt x="7" y="1130"/>
                </a:lnTo>
                <a:lnTo>
                  <a:pt x="12" y="1129"/>
                </a:lnTo>
                <a:lnTo>
                  <a:pt x="13" y="1130"/>
                </a:lnTo>
                <a:lnTo>
                  <a:pt x="104" y="1130"/>
                </a:lnTo>
                <a:lnTo>
                  <a:pt x="104" y="1085"/>
                </a:lnTo>
                <a:lnTo>
                  <a:pt x="97" y="1079"/>
                </a:lnTo>
                <a:lnTo>
                  <a:pt x="116" y="976"/>
                </a:lnTo>
                <a:lnTo>
                  <a:pt x="104" y="968"/>
                </a:lnTo>
                <a:lnTo>
                  <a:pt x="104" y="923"/>
                </a:lnTo>
                <a:lnTo>
                  <a:pt x="143" y="923"/>
                </a:lnTo>
                <a:lnTo>
                  <a:pt x="143" y="923"/>
                </a:lnTo>
                <a:lnTo>
                  <a:pt x="161" y="900"/>
                </a:lnTo>
                <a:lnTo>
                  <a:pt x="178" y="881"/>
                </a:lnTo>
                <a:lnTo>
                  <a:pt x="194" y="865"/>
                </a:lnTo>
                <a:lnTo>
                  <a:pt x="194" y="865"/>
                </a:lnTo>
                <a:lnTo>
                  <a:pt x="202" y="860"/>
                </a:lnTo>
                <a:lnTo>
                  <a:pt x="209" y="856"/>
                </a:lnTo>
                <a:lnTo>
                  <a:pt x="224" y="850"/>
                </a:lnTo>
                <a:lnTo>
                  <a:pt x="236" y="847"/>
                </a:lnTo>
                <a:lnTo>
                  <a:pt x="240" y="846"/>
                </a:lnTo>
                <a:lnTo>
                  <a:pt x="240" y="846"/>
                </a:lnTo>
                <a:lnTo>
                  <a:pt x="245" y="843"/>
                </a:lnTo>
                <a:lnTo>
                  <a:pt x="257" y="840"/>
                </a:lnTo>
                <a:lnTo>
                  <a:pt x="279" y="836"/>
                </a:lnTo>
                <a:lnTo>
                  <a:pt x="291" y="833"/>
                </a:lnTo>
                <a:lnTo>
                  <a:pt x="304" y="833"/>
                </a:lnTo>
                <a:lnTo>
                  <a:pt x="304" y="833"/>
                </a:lnTo>
                <a:lnTo>
                  <a:pt x="318" y="833"/>
                </a:lnTo>
                <a:lnTo>
                  <a:pt x="330" y="835"/>
                </a:lnTo>
                <a:lnTo>
                  <a:pt x="342" y="836"/>
                </a:lnTo>
                <a:lnTo>
                  <a:pt x="353" y="840"/>
                </a:lnTo>
                <a:lnTo>
                  <a:pt x="372" y="846"/>
                </a:lnTo>
                <a:lnTo>
                  <a:pt x="388" y="852"/>
                </a:lnTo>
                <a:lnTo>
                  <a:pt x="388" y="852"/>
                </a:lnTo>
                <a:lnTo>
                  <a:pt x="433" y="871"/>
                </a:lnTo>
                <a:lnTo>
                  <a:pt x="433" y="871"/>
                </a:lnTo>
                <a:lnTo>
                  <a:pt x="452" y="874"/>
                </a:lnTo>
                <a:lnTo>
                  <a:pt x="466" y="875"/>
                </a:lnTo>
                <a:lnTo>
                  <a:pt x="470" y="874"/>
                </a:lnTo>
                <a:lnTo>
                  <a:pt x="471" y="872"/>
                </a:lnTo>
                <a:lnTo>
                  <a:pt x="472" y="871"/>
                </a:lnTo>
                <a:lnTo>
                  <a:pt x="472" y="871"/>
                </a:lnTo>
                <a:lnTo>
                  <a:pt x="466" y="730"/>
                </a:lnTo>
                <a:lnTo>
                  <a:pt x="466" y="730"/>
                </a:lnTo>
                <a:lnTo>
                  <a:pt x="461" y="730"/>
                </a:lnTo>
                <a:lnTo>
                  <a:pt x="450" y="730"/>
                </a:lnTo>
                <a:lnTo>
                  <a:pt x="444" y="730"/>
                </a:lnTo>
                <a:lnTo>
                  <a:pt x="437" y="729"/>
                </a:lnTo>
                <a:lnTo>
                  <a:pt x="431" y="726"/>
                </a:lnTo>
                <a:lnTo>
                  <a:pt x="427" y="724"/>
                </a:lnTo>
                <a:lnTo>
                  <a:pt x="427" y="724"/>
                </a:lnTo>
                <a:lnTo>
                  <a:pt x="415" y="709"/>
                </a:lnTo>
                <a:lnTo>
                  <a:pt x="411" y="701"/>
                </a:lnTo>
                <a:lnTo>
                  <a:pt x="408" y="696"/>
                </a:lnTo>
                <a:lnTo>
                  <a:pt x="407" y="691"/>
                </a:lnTo>
                <a:lnTo>
                  <a:pt x="407" y="691"/>
                </a:lnTo>
                <a:lnTo>
                  <a:pt x="406" y="655"/>
                </a:lnTo>
                <a:lnTo>
                  <a:pt x="403" y="589"/>
                </a:lnTo>
                <a:lnTo>
                  <a:pt x="401" y="491"/>
                </a:lnTo>
                <a:lnTo>
                  <a:pt x="401" y="491"/>
                </a:lnTo>
                <a:lnTo>
                  <a:pt x="407" y="297"/>
                </a:lnTo>
                <a:lnTo>
                  <a:pt x="407" y="297"/>
                </a:lnTo>
                <a:lnTo>
                  <a:pt x="407" y="287"/>
                </a:lnTo>
                <a:lnTo>
                  <a:pt x="407" y="278"/>
                </a:lnTo>
                <a:lnTo>
                  <a:pt x="406" y="267"/>
                </a:lnTo>
                <a:lnTo>
                  <a:pt x="406" y="262"/>
                </a:lnTo>
                <a:lnTo>
                  <a:pt x="407" y="258"/>
                </a:lnTo>
                <a:lnTo>
                  <a:pt x="410" y="252"/>
                </a:lnTo>
                <a:lnTo>
                  <a:pt x="415" y="245"/>
                </a:lnTo>
                <a:lnTo>
                  <a:pt x="415" y="245"/>
                </a:lnTo>
                <a:lnTo>
                  <a:pt x="421" y="238"/>
                </a:lnTo>
                <a:lnTo>
                  <a:pt x="431" y="229"/>
                </a:lnTo>
                <a:lnTo>
                  <a:pt x="452" y="213"/>
                </a:lnTo>
                <a:lnTo>
                  <a:pt x="479" y="194"/>
                </a:lnTo>
                <a:lnTo>
                  <a:pt x="504" y="175"/>
                </a:lnTo>
                <a:lnTo>
                  <a:pt x="504" y="155"/>
                </a:lnTo>
                <a:lnTo>
                  <a:pt x="504" y="155"/>
                </a:lnTo>
                <a:lnTo>
                  <a:pt x="496" y="151"/>
                </a:lnTo>
                <a:lnTo>
                  <a:pt x="490" y="147"/>
                </a:lnTo>
                <a:lnTo>
                  <a:pt x="486" y="145"/>
                </a:lnTo>
                <a:lnTo>
                  <a:pt x="485" y="142"/>
                </a:lnTo>
                <a:lnTo>
                  <a:pt x="485" y="142"/>
                </a:lnTo>
                <a:lnTo>
                  <a:pt x="472" y="110"/>
                </a:lnTo>
                <a:lnTo>
                  <a:pt x="472" y="110"/>
                </a:lnTo>
                <a:lnTo>
                  <a:pt x="462" y="110"/>
                </a:lnTo>
                <a:lnTo>
                  <a:pt x="440" y="107"/>
                </a:lnTo>
                <a:lnTo>
                  <a:pt x="430" y="105"/>
                </a:lnTo>
                <a:lnTo>
                  <a:pt x="420" y="102"/>
                </a:lnTo>
                <a:lnTo>
                  <a:pt x="417" y="99"/>
                </a:lnTo>
                <a:lnTo>
                  <a:pt x="415" y="97"/>
                </a:lnTo>
                <a:lnTo>
                  <a:pt x="413" y="94"/>
                </a:lnTo>
                <a:lnTo>
                  <a:pt x="415" y="91"/>
                </a:lnTo>
                <a:lnTo>
                  <a:pt x="415" y="91"/>
                </a:lnTo>
                <a:lnTo>
                  <a:pt x="416" y="87"/>
                </a:lnTo>
                <a:lnTo>
                  <a:pt x="420" y="84"/>
                </a:lnTo>
                <a:lnTo>
                  <a:pt x="427" y="77"/>
                </a:lnTo>
                <a:lnTo>
                  <a:pt x="437" y="71"/>
                </a:lnTo>
                <a:lnTo>
                  <a:pt x="450" y="64"/>
                </a:lnTo>
                <a:lnTo>
                  <a:pt x="470" y="55"/>
                </a:lnTo>
                <a:lnTo>
                  <a:pt x="479" y="52"/>
                </a:lnTo>
                <a:lnTo>
                  <a:pt x="479" y="52"/>
                </a:lnTo>
                <a:lnTo>
                  <a:pt x="480" y="47"/>
                </a:lnTo>
                <a:lnTo>
                  <a:pt x="483" y="35"/>
                </a:lnTo>
                <a:lnTo>
                  <a:pt x="485" y="29"/>
                </a:lnTo>
                <a:lnTo>
                  <a:pt x="489" y="23"/>
                </a:lnTo>
                <a:lnTo>
                  <a:pt x="493" y="18"/>
                </a:lnTo>
                <a:lnTo>
                  <a:pt x="498" y="14"/>
                </a:lnTo>
                <a:lnTo>
                  <a:pt x="498" y="14"/>
                </a:lnTo>
                <a:lnTo>
                  <a:pt x="510" y="8"/>
                </a:lnTo>
                <a:lnTo>
                  <a:pt x="525" y="4"/>
                </a:lnTo>
                <a:lnTo>
                  <a:pt x="534" y="1"/>
                </a:lnTo>
                <a:lnTo>
                  <a:pt x="544" y="0"/>
                </a:lnTo>
                <a:lnTo>
                  <a:pt x="556" y="0"/>
                </a:lnTo>
                <a:lnTo>
                  <a:pt x="569" y="0"/>
                </a:lnTo>
                <a:lnTo>
                  <a:pt x="569" y="0"/>
                </a:lnTo>
                <a:lnTo>
                  <a:pt x="583" y="3"/>
                </a:lnTo>
                <a:lnTo>
                  <a:pt x="595" y="6"/>
                </a:lnTo>
                <a:lnTo>
                  <a:pt x="606" y="13"/>
                </a:lnTo>
                <a:lnTo>
                  <a:pt x="615" y="19"/>
                </a:lnTo>
                <a:lnTo>
                  <a:pt x="622" y="26"/>
                </a:lnTo>
                <a:lnTo>
                  <a:pt x="629" y="31"/>
                </a:lnTo>
                <a:lnTo>
                  <a:pt x="634" y="39"/>
                </a:lnTo>
                <a:lnTo>
                  <a:pt x="634" y="39"/>
                </a:lnTo>
                <a:lnTo>
                  <a:pt x="634" y="47"/>
                </a:lnTo>
                <a:lnTo>
                  <a:pt x="631" y="58"/>
                </a:lnTo>
                <a:lnTo>
                  <a:pt x="627" y="78"/>
                </a:lnTo>
                <a:lnTo>
                  <a:pt x="627" y="78"/>
                </a:lnTo>
                <a:lnTo>
                  <a:pt x="624" y="98"/>
                </a:lnTo>
                <a:lnTo>
                  <a:pt x="621" y="117"/>
                </a:lnTo>
                <a:lnTo>
                  <a:pt x="621" y="117"/>
                </a:lnTo>
                <a:lnTo>
                  <a:pt x="634" y="121"/>
                </a:lnTo>
                <a:lnTo>
                  <a:pt x="642" y="126"/>
                </a:lnTo>
                <a:lnTo>
                  <a:pt x="645" y="127"/>
                </a:lnTo>
                <a:lnTo>
                  <a:pt x="646" y="130"/>
                </a:lnTo>
                <a:lnTo>
                  <a:pt x="646" y="130"/>
                </a:lnTo>
                <a:lnTo>
                  <a:pt x="651" y="135"/>
                </a:lnTo>
                <a:lnTo>
                  <a:pt x="660" y="141"/>
                </a:lnTo>
                <a:lnTo>
                  <a:pt x="673" y="149"/>
                </a:lnTo>
                <a:lnTo>
                  <a:pt x="673" y="149"/>
                </a:lnTo>
                <a:lnTo>
                  <a:pt x="687" y="152"/>
                </a:lnTo>
                <a:lnTo>
                  <a:pt x="718" y="162"/>
                </a:lnTo>
                <a:lnTo>
                  <a:pt x="736" y="169"/>
                </a:lnTo>
                <a:lnTo>
                  <a:pt x="751" y="175"/>
                </a:lnTo>
                <a:lnTo>
                  <a:pt x="763" y="181"/>
                </a:lnTo>
                <a:lnTo>
                  <a:pt x="767" y="185"/>
                </a:lnTo>
                <a:lnTo>
                  <a:pt x="770" y="188"/>
                </a:lnTo>
                <a:lnTo>
                  <a:pt x="770" y="188"/>
                </a:lnTo>
                <a:lnTo>
                  <a:pt x="797" y="242"/>
                </a:lnTo>
                <a:lnTo>
                  <a:pt x="815" y="274"/>
                </a:lnTo>
                <a:lnTo>
                  <a:pt x="828" y="297"/>
                </a:lnTo>
                <a:lnTo>
                  <a:pt x="828" y="297"/>
                </a:lnTo>
                <a:lnTo>
                  <a:pt x="834" y="305"/>
                </a:lnTo>
                <a:lnTo>
                  <a:pt x="843" y="315"/>
                </a:lnTo>
                <a:lnTo>
                  <a:pt x="865" y="339"/>
                </a:lnTo>
                <a:lnTo>
                  <a:pt x="875" y="350"/>
                </a:lnTo>
                <a:lnTo>
                  <a:pt x="884" y="361"/>
                </a:lnTo>
                <a:lnTo>
                  <a:pt x="891" y="373"/>
                </a:lnTo>
                <a:lnTo>
                  <a:pt x="892" y="376"/>
                </a:lnTo>
                <a:lnTo>
                  <a:pt x="893" y="381"/>
                </a:lnTo>
                <a:lnTo>
                  <a:pt x="893" y="381"/>
                </a:lnTo>
                <a:lnTo>
                  <a:pt x="893" y="408"/>
                </a:lnTo>
                <a:lnTo>
                  <a:pt x="894" y="448"/>
                </a:lnTo>
                <a:lnTo>
                  <a:pt x="894" y="487"/>
                </a:lnTo>
                <a:lnTo>
                  <a:pt x="894" y="501"/>
                </a:lnTo>
                <a:lnTo>
                  <a:pt x="893" y="510"/>
                </a:lnTo>
                <a:lnTo>
                  <a:pt x="893" y="510"/>
                </a:lnTo>
                <a:lnTo>
                  <a:pt x="891" y="516"/>
                </a:lnTo>
                <a:lnTo>
                  <a:pt x="888" y="521"/>
                </a:lnTo>
                <a:lnTo>
                  <a:pt x="882" y="529"/>
                </a:lnTo>
                <a:lnTo>
                  <a:pt x="875" y="534"/>
                </a:lnTo>
                <a:lnTo>
                  <a:pt x="873" y="536"/>
                </a:lnTo>
                <a:lnTo>
                  <a:pt x="873" y="536"/>
                </a:lnTo>
                <a:lnTo>
                  <a:pt x="870" y="544"/>
                </a:lnTo>
                <a:lnTo>
                  <a:pt x="868" y="550"/>
                </a:lnTo>
                <a:lnTo>
                  <a:pt x="867" y="555"/>
                </a:lnTo>
                <a:lnTo>
                  <a:pt x="867" y="555"/>
                </a:lnTo>
                <a:lnTo>
                  <a:pt x="868" y="558"/>
                </a:lnTo>
                <a:lnTo>
                  <a:pt x="869" y="559"/>
                </a:lnTo>
                <a:lnTo>
                  <a:pt x="874" y="564"/>
                </a:lnTo>
                <a:lnTo>
                  <a:pt x="877" y="566"/>
                </a:lnTo>
                <a:lnTo>
                  <a:pt x="878" y="570"/>
                </a:lnTo>
                <a:lnTo>
                  <a:pt x="877" y="575"/>
                </a:lnTo>
                <a:lnTo>
                  <a:pt x="873" y="582"/>
                </a:lnTo>
                <a:lnTo>
                  <a:pt x="873" y="582"/>
                </a:lnTo>
                <a:lnTo>
                  <a:pt x="867" y="588"/>
                </a:lnTo>
                <a:lnTo>
                  <a:pt x="858" y="594"/>
                </a:lnTo>
                <a:lnTo>
                  <a:pt x="836" y="607"/>
                </a:lnTo>
                <a:lnTo>
                  <a:pt x="816" y="617"/>
                </a:lnTo>
                <a:lnTo>
                  <a:pt x="809" y="621"/>
                </a:lnTo>
                <a:lnTo>
                  <a:pt x="809" y="633"/>
                </a:lnTo>
                <a:lnTo>
                  <a:pt x="885" y="627"/>
                </a:lnTo>
                <a:close/>
                <a:moveTo>
                  <a:pt x="634" y="755"/>
                </a:moveTo>
                <a:lnTo>
                  <a:pt x="634" y="755"/>
                </a:lnTo>
                <a:lnTo>
                  <a:pt x="624" y="779"/>
                </a:lnTo>
                <a:lnTo>
                  <a:pt x="616" y="797"/>
                </a:lnTo>
                <a:lnTo>
                  <a:pt x="615" y="803"/>
                </a:lnTo>
                <a:lnTo>
                  <a:pt x="615" y="807"/>
                </a:lnTo>
                <a:lnTo>
                  <a:pt x="615" y="807"/>
                </a:lnTo>
                <a:lnTo>
                  <a:pt x="615" y="811"/>
                </a:lnTo>
                <a:lnTo>
                  <a:pt x="614" y="816"/>
                </a:lnTo>
                <a:lnTo>
                  <a:pt x="610" y="832"/>
                </a:lnTo>
                <a:lnTo>
                  <a:pt x="601" y="865"/>
                </a:lnTo>
                <a:lnTo>
                  <a:pt x="601" y="865"/>
                </a:lnTo>
                <a:lnTo>
                  <a:pt x="587" y="919"/>
                </a:lnTo>
                <a:lnTo>
                  <a:pt x="576" y="962"/>
                </a:lnTo>
                <a:lnTo>
                  <a:pt x="576" y="962"/>
                </a:lnTo>
                <a:lnTo>
                  <a:pt x="619" y="963"/>
                </a:lnTo>
                <a:lnTo>
                  <a:pt x="648" y="963"/>
                </a:lnTo>
                <a:lnTo>
                  <a:pt x="658" y="963"/>
                </a:lnTo>
                <a:lnTo>
                  <a:pt x="659" y="963"/>
                </a:lnTo>
                <a:lnTo>
                  <a:pt x="660" y="962"/>
                </a:lnTo>
                <a:lnTo>
                  <a:pt x="660" y="962"/>
                </a:lnTo>
                <a:lnTo>
                  <a:pt x="658" y="952"/>
                </a:lnTo>
                <a:lnTo>
                  <a:pt x="654" y="929"/>
                </a:lnTo>
                <a:lnTo>
                  <a:pt x="645" y="857"/>
                </a:lnTo>
                <a:lnTo>
                  <a:pt x="634" y="755"/>
                </a:lnTo>
                <a:lnTo>
                  <a:pt x="634" y="755"/>
                </a:lnTo>
                <a:close/>
                <a:moveTo>
                  <a:pt x="143" y="1143"/>
                </a:moveTo>
                <a:lnTo>
                  <a:pt x="143" y="1143"/>
                </a:lnTo>
                <a:lnTo>
                  <a:pt x="146" y="1158"/>
                </a:lnTo>
                <a:lnTo>
                  <a:pt x="151" y="1176"/>
                </a:lnTo>
                <a:lnTo>
                  <a:pt x="159" y="1196"/>
                </a:lnTo>
                <a:lnTo>
                  <a:pt x="170" y="1219"/>
                </a:lnTo>
                <a:lnTo>
                  <a:pt x="177" y="1230"/>
                </a:lnTo>
                <a:lnTo>
                  <a:pt x="183" y="1240"/>
                </a:lnTo>
                <a:lnTo>
                  <a:pt x="192" y="1251"/>
                </a:lnTo>
                <a:lnTo>
                  <a:pt x="201" y="1261"/>
                </a:lnTo>
                <a:lnTo>
                  <a:pt x="209" y="1270"/>
                </a:lnTo>
                <a:lnTo>
                  <a:pt x="221" y="1278"/>
                </a:lnTo>
                <a:lnTo>
                  <a:pt x="221" y="1278"/>
                </a:lnTo>
                <a:lnTo>
                  <a:pt x="235" y="1288"/>
                </a:lnTo>
                <a:lnTo>
                  <a:pt x="250" y="1297"/>
                </a:lnTo>
                <a:lnTo>
                  <a:pt x="265" y="1304"/>
                </a:lnTo>
                <a:lnTo>
                  <a:pt x="281" y="1310"/>
                </a:lnTo>
                <a:lnTo>
                  <a:pt x="297" y="1314"/>
                </a:lnTo>
                <a:lnTo>
                  <a:pt x="315" y="1317"/>
                </a:lnTo>
                <a:lnTo>
                  <a:pt x="334" y="1317"/>
                </a:lnTo>
                <a:lnTo>
                  <a:pt x="354" y="1315"/>
                </a:lnTo>
                <a:lnTo>
                  <a:pt x="354" y="1315"/>
                </a:lnTo>
                <a:lnTo>
                  <a:pt x="365" y="1314"/>
                </a:lnTo>
                <a:lnTo>
                  <a:pt x="377" y="1310"/>
                </a:lnTo>
                <a:lnTo>
                  <a:pt x="387" y="1307"/>
                </a:lnTo>
                <a:lnTo>
                  <a:pt x="397" y="1302"/>
                </a:lnTo>
                <a:lnTo>
                  <a:pt x="411" y="1293"/>
                </a:lnTo>
                <a:lnTo>
                  <a:pt x="421" y="1285"/>
                </a:lnTo>
                <a:lnTo>
                  <a:pt x="421" y="1285"/>
                </a:lnTo>
                <a:lnTo>
                  <a:pt x="428" y="1278"/>
                </a:lnTo>
                <a:lnTo>
                  <a:pt x="437" y="1271"/>
                </a:lnTo>
                <a:lnTo>
                  <a:pt x="446" y="1265"/>
                </a:lnTo>
                <a:lnTo>
                  <a:pt x="446" y="1234"/>
                </a:lnTo>
                <a:lnTo>
                  <a:pt x="382" y="1226"/>
                </a:lnTo>
                <a:lnTo>
                  <a:pt x="376" y="1213"/>
                </a:lnTo>
                <a:lnTo>
                  <a:pt x="376" y="1213"/>
                </a:lnTo>
                <a:lnTo>
                  <a:pt x="353" y="1207"/>
                </a:lnTo>
                <a:lnTo>
                  <a:pt x="330" y="1201"/>
                </a:lnTo>
                <a:lnTo>
                  <a:pt x="330" y="1201"/>
                </a:lnTo>
                <a:lnTo>
                  <a:pt x="328" y="1195"/>
                </a:lnTo>
                <a:lnTo>
                  <a:pt x="323" y="1182"/>
                </a:lnTo>
                <a:lnTo>
                  <a:pt x="318" y="1162"/>
                </a:lnTo>
                <a:lnTo>
                  <a:pt x="318" y="1162"/>
                </a:lnTo>
                <a:lnTo>
                  <a:pt x="314" y="1163"/>
                </a:lnTo>
                <a:lnTo>
                  <a:pt x="306" y="1166"/>
                </a:lnTo>
                <a:lnTo>
                  <a:pt x="301" y="1167"/>
                </a:lnTo>
                <a:lnTo>
                  <a:pt x="296" y="1166"/>
                </a:lnTo>
                <a:lnTo>
                  <a:pt x="290" y="1164"/>
                </a:lnTo>
                <a:lnTo>
                  <a:pt x="285" y="1162"/>
                </a:lnTo>
                <a:lnTo>
                  <a:pt x="285" y="1162"/>
                </a:lnTo>
                <a:lnTo>
                  <a:pt x="276" y="1156"/>
                </a:lnTo>
                <a:lnTo>
                  <a:pt x="270" y="1149"/>
                </a:lnTo>
                <a:lnTo>
                  <a:pt x="266" y="1143"/>
                </a:lnTo>
                <a:lnTo>
                  <a:pt x="266" y="1143"/>
                </a:lnTo>
                <a:lnTo>
                  <a:pt x="204" y="1142"/>
                </a:lnTo>
                <a:lnTo>
                  <a:pt x="161" y="1140"/>
                </a:lnTo>
                <a:lnTo>
                  <a:pt x="148" y="1142"/>
                </a:lnTo>
                <a:lnTo>
                  <a:pt x="144" y="1142"/>
                </a:lnTo>
                <a:lnTo>
                  <a:pt x="143" y="1143"/>
                </a:lnTo>
                <a:lnTo>
                  <a:pt x="143" y="1143"/>
                </a:lnTo>
                <a:close/>
                <a:moveTo>
                  <a:pt x="863" y="981"/>
                </a:moveTo>
                <a:lnTo>
                  <a:pt x="863" y="981"/>
                </a:lnTo>
                <a:lnTo>
                  <a:pt x="857" y="994"/>
                </a:lnTo>
                <a:lnTo>
                  <a:pt x="851" y="1010"/>
                </a:lnTo>
                <a:lnTo>
                  <a:pt x="848" y="1027"/>
                </a:lnTo>
                <a:lnTo>
                  <a:pt x="848" y="1027"/>
                </a:lnTo>
                <a:lnTo>
                  <a:pt x="844" y="1047"/>
                </a:lnTo>
                <a:lnTo>
                  <a:pt x="843" y="1070"/>
                </a:lnTo>
                <a:lnTo>
                  <a:pt x="840" y="1098"/>
                </a:lnTo>
                <a:lnTo>
                  <a:pt x="937" y="1091"/>
                </a:lnTo>
                <a:lnTo>
                  <a:pt x="937" y="1091"/>
                </a:lnTo>
                <a:lnTo>
                  <a:pt x="921" y="1075"/>
                </a:lnTo>
                <a:lnTo>
                  <a:pt x="906" y="1060"/>
                </a:lnTo>
                <a:lnTo>
                  <a:pt x="893" y="1046"/>
                </a:lnTo>
                <a:lnTo>
                  <a:pt x="893" y="1046"/>
                </a:lnTo>
                <a:lnTo>
                  <a:pt x="887" y="1039"/>
                </a:lnTo>
                <a:lnTo>
                  <a:pt x="882" y="1028"/>
                </a:lnTo>
                <a:lnTo>
                  <a:pt x="872" y="1006"/>
                </a:lnTo>
                <a:lnTo>
                  <a:pt x="863" y="981"/>
                </a:lnTo>
                <a:lnTo>
                  <a:pt x="863" y="981"/>
                </a:lnTo>
                <a:close/>
                <a:moveTo>
                  <a:pt x="1021" y="910"/>
                </a:moveTo>
                <a:lnTo>
                  <a:pt x="1021" y="955"/>
                </a:lnTo>
                <a:lnTo>
                  <a:pt x="1021" y="955"/>
                </a:lnTo>
                <a:lnTo>
                  <a:pt x="1037" y="967"/>
                </a:lnTo>
                <a:lnTo>
                  <a:pt x="1047" y="977"/>
                </a:lnTo>
                <a:lnTo>
                  <a:pt x="1052" y="983"/>
                </a:lnTo>
                <a:lnTo>
                  <a:pt x="1054" y="988"/>
                </a:lnTo>
                <a:lnTo>
                  <a:pt x="1054" y="988"/>
                </a:lnTo>
                <a:lnTo>
                  <a:pt x="1057" y="997"/>
                </a:lnTo>
                <a:lnTo>
                  <a:pt x="1057" y="1003"/>
                </a:lnTo>
                <a:lnTo>
                  <a:pt x="1055" y="1007"/>
                </a:lnTo>
                <a:lnTo>
                  <a:pt x="1055" y="1007"/>
                </a:lnTo>
                <a:lnTo>
                  <a:pt x="1054" y="1007"/>
                </a:lnTo>
                <a:lnTo>
                  <a:pt x="1054" y="1007"/>
                </a:lnTo>
                <a:lnTo>
                  <a:pt x="1049" y="1008"/>
                </a:lnTo>
                <a:lnTo>
                  <a:pt x="1043" y="1010"/>
                </a:lnTo>
                <a:lnTo>
                  <a:pt x="1035" y="1013"/>
                </a:lnTo>
                <a:lnTo>
                  <a:pt x="1035" y="1085"/>
                </a:lnTo>
                <a:lnTo>
                  <a:pt x="1035" y="1085"/>
                </a:lnTo>
                <a:lnTo>
                  <a:pt x="1035" y="1086"/>
                </a:lnTo>
                <a:lnTo>
                  <a:pt x="1037" y="1093"/>
                </a:lnTo>
                <a:lnTo>
                  <a:pt x="1038" y="1103"/>
                </a:lnTo>
                <a:lnTo>
                  <a:pt x="1037" y="1109"/>
                </a:lnTo>
                <a:lnTo>
                  <a:pt x="1035" y="1117"/>
                </a:lnTo>
                <a:lnTo>
                  <a:pt x="1035" y="1117"/>
                </a:lnTo>
                <a:lnTo>
                  <a:pt x="1032" y="1124"/>
                </a:lnTo>
                <a:lnTo>
                  <a:pt x="1026" y="1129"/>
                </a:lnTo>
                <a:lnTo>
                  <a:pt x="1020" y="1133"/>
                </a:lnTo>
                <a:lnTo>
                  <a:pt x="1014" y="1135"/>
                </a:lnTo>
                <a:lnTo>
                  <a:pt x="1008" y="1137"/>
                </a:lnTo>
                <a:lnTo>
                  <a:pt x="1000" y="1137"/>
                </a:lnTo>
                <a:lnTo>
                  <a:pt x="990" y="1137"/>
                </a:lnTo>
                <a:lnTo>
                  <a:pt x="990" y="1137"/>
                </a:lnTo>
                <a:lnTo>
                  <a:pt x="985" y="1135"/>
                </a:lnTo>
                <a:lnTo>
                  <a:pt x="981" y="1133"/>
                </a:lnTo>
                <a:lnTo>
                  <a:pt x="975" y="1127"/>
                </a:lnTo>
                <a:lnTo>
                  <a:pt x="971" y="1120"/>
                </a:lnTo>
                <a:lnTo>
                  <a:pt x="970" y="1117"/>
                </a:lnTo>
                <a:lnTo>
                  <a:pt x="848" y="1117"/>
                </a:lnTo>
                <a:lnTo>
                  <a:pt x="848" y="1117"/>
                </a:lnTo>
                <a:lnTo>
                  <a:pt x="849" y="1125"/>
                </a:lnTo>
                <a:lnTo>
                  <a:pt x="854" y="1147"/>
                </a:lnTo>
                <a:lnTo>
                  <a:pt x="863" y="1177"/>
                </a:lnTo>
                <a:lnTo>
                  <a:pt x="869" y="1195"/>
                </a:lnTo>
                <a:lnTo>
                  <a:pt x="878" y="1212"/>
                </a:lnTo>
                <a:lnTo>
                  <a:pt x="887" y="1230"/>
                </a:lnTo>
                <a:lnTo>
                  <a:pt x="898" y="1247"/>
                </a:lnTo>
                <a:lnTo>
                  <a:pt x="911" y="1263"/>
                </a:lnTo>
                <a:lnTo>
                  <a:pt x="924" y="1278"/>
                </a:lnTo>
                <a:lnTo>
                  <a:pt x="933" y="1283"/>
                </a:lnTo>
                <a:lnTo>
                  <a:pt x="941" y="1289"/>
                </a:lnTo>
                <a:lnTo>
                  <a:pt x="950" y="1294"/>
                </a:lnTo>
                <a:lnTo>
                  <a:pt x="960" y="1298"/>
                </a:lnTo>
                <a:lnTo>
                  <a:pt x="970" y="1300"/>
                </a:lnTo>
                <a:lnTo>
                  <a:pt x="980" y="1303"/>
                </a:lnTo>
                <a:lnTo>
                  <a:pt x="991" y="1304"/>
                </a:lnTo>
                <a:lnTo>
                  <a:pt x="1003" y="1304"/>
                </a:lnTo>
                <a:lnTo>
                  <a:pt x="1003" y="1304"/>
                </a:lnTo>
                <a:lnTo>
                  <a:pt x="1014" y="1303"/>
                </a:lnTo>
                <a:lnTo>
                  <a:pt x="1024" y="1302"/>
                </a:lnTo>
                <a:lnTo>
                  <a:pt x="1034" y="1299"/>
                </a:lnTo>
                <a:lnTo>
                  <a:pt x="1044" y="1295"/>
                </a:lnTo>
                <a:lnTo>
                  <a:pt x="1053" y="1292"/>
                </a:lnTo>
                <a:lnTo>
                  <a:pt x="1060" y="1288"/>
                </a:lnTo>
                <a:lnTo>
                  <a:pt x="1068" y="1283"/>
                </a:lnTo>
                <a:lnTo>
                  <a:pt x="1076" y="1278"/>
                </a:lnTo>
                <a:lnTo>
                  <a:pt x="1088" y="1265"/>
                </a:lnTo>
                <a:lnTo>
                  <a:pt x="1098" y="1251"/>
                </a:lnTo>
                <a:lnTo>
                  <a:pt x="1107" y="1236"/>
                </a:lnTo>
                <a:lnTo>
                  <a:pt x="1113" y="1221"/>
                </a:lnTo>
                <a:lnTo>
                  <a:pt x="1118" y="1205"/>
                </a:lnTo>
                <a:lnTo>
                  <a:pt x="1123" y="1190"/>
                </a:lnTo>
                <a:lnTo>
                  <a:pt x="1126" y="1173"/>
                </a:lnTo>
                <a:lnTo>
                  <a:pt x="1128" y="1159"/>
                </a:lnTo>
                <a:lnTo>
                  <a:pt x="1131" y="1134"/>
                </a:lnTo>
                <a:lnTo>
                  <a:pt x="1132" y="1117"/>
                </a:lnTo>
                <a:lnTo>
                  <a:pt x="1132" y="1117"/>
                </a:lnTo>
                <a:lnTo>
                  <a:pt x="1131" y="1103"/>
                </a:lnTo>
                <a:lnTo>
                  <a:pt x="1128" y="1085"/>
                </a:lnTo>
                <a:lnTo>
                  <a:pt x="1123" y="1065"/>
                </a:lnTo>
                <a:lnTo>
                  <a:pt x="1117" y="1044"/>
                </a:lnTo>
                <a:lnTo>
                  <a:pt x="1110" y="1022"/>
                </a:lnTo>
                <a:lnTo>
                  <a:pt x="1100" y="1002"/>
                </a:lnTo>
                <a:lnTo>
                  <a:pt x="1091" y="984"/>
                </a:lnTo>
                <a:lnTo>
                  <a:pt x="1079" y="968"/>
                </a:lnTo>
                <a:lnTo>
                  <a:pt x="1079" y="968"/>
                </a:lnTo>
                <a:lnTo>
                  <a:pt x="1069" y="955"/>
                </a:lnTo>
                <a:lnTo>
                  <a:pt x="1059" y="944"/>
                </a:lnTo>
                <a:lnTo>
                  <a:pt x="1040" y="926"/>
                </a:lnTo>
                <a:lnTo>
                  <a:pt x="1026" y="914"/>
                </a:lnTo>
                <a:lnTo>
                  <a:pt x="1021" y="910"/>
                </a:lnTo>
                <a:lnTo>
                  <a:pt x="1021" y="910"/>
                </a:lnTo>
                <a:close/>
                <a:moveTo>
                  <a:pt x="885" y="930"/>
                </a:moveTo>
                <a:lnTo>
                  <a:pt x="873" y="955"/>
                </a:lnTo>
                <a:lnTo>
                  <a:pt x="873" y="955"/>
                </a:lnTo>
                <a:lnTo>
                  <a:pt x="885" y="986"/>
                </a:lnTo>
                <a:lnTo>
                  <a:pt x="896" y="1012"/>
                </a:lnTo>
                <a:lnTo>
                  <a:pt x="906" y="1033"/>
                </a:lnTo>
                <a:lnTo>
                  <a:pt x="906" y="1033"/>
                </a:lnTo>
                <a:lnTo>
                  <a:pt x="911" y="1041"/>
                </a:lnTo>
                <a:lnTo>
                  <a:pt x="916" y="1049"/>
                </a:lnTo>
                <a:lnTo>
                  <a:pt x="928" y="1060"/>
                </a:lnTo>
                <a:lnTo>
                  <a:pt x="940" y="1069"/>
                </a:lnTo>
                <a:lnTo>
                  <a:pt x="945" y="1071"/>
                </a:lnTo>
                <a:lnTo>
                  <a:pt x="951" y="1040"/>
                </a:lnTo>
                <a:lnTo>
                  <a:pt x="951" y="1040"/>
                </a:lnTo>
                <a:lnTo>
                  <a:pt x="946" y="1032"/>
                </a:lnTo>
                <a:lnTo>
                  <a:pt x="931" y="1013"/>
                </a:lnTo>
                <a:lnTo>
                  <a:pt x="931" y="1013"/>
                </a:lnTo>
                <a:lnTo>
                  <a:pt x="926" y="1006"/>
                </a:lnTo>
                <a:lnTo>
                  <a:pt x="918" y="994"/>
                </a:lnTo>
                <a:lnTo>
                  <a:pt x="904" y="966"/>
                </a:lnTo>
                <a:lnTo>
                  <a:pt x="885" y="930"/>
                </a:lnTo>
                <a:lnTo>
                  <a:pt x="885" y="930"/>
                </a:lnTo>
                <a:close/>
                <a:moveTo>
                  <a:pt x="149" y="1040"/>
                </a:moveTo>
                <a:lnTo>
                  <a:pt x="149" y="1040"/>
                </a:lnTo>
                <a:lnTo>
                  <a:pt x="146" y="1054"/>
                </a:lnTo>
                <a:lnTo>
                  <a:pt x="144" y="1067"/>
                </a:lnTo>
                <a:lnTo>
                  <a:pt x="143" y="1085"/>
                </a:lnTo>
                <a:lnTo>
                  <a:pt x="143" y="1123"/>
                </a:lnTo>
                <a:lnTo>
                  <a:pt x="252" y="1123"/>
                </a:lnTo>
                <a:lnTo>
                  <a:pt x="252" y="1123"/>
                </a:lnTo>
                <a:lnTo>
                  <a:pt x="250" y="1114"/>
                </a:lnTo>
                <a:lnTo>
                  <a:pt x="247" y="1105"/>
                </a:lnTo>
                <a:lnTo>
                  <a:pt x="246" y="1098"/>
                </a:lnTo>
                <a:lnTo>
                  <a:pt x="246" y="1098"/>
                </a:lnTo>
                <a:lnTo>
                  <a:pt x="247" y="1089"/>
                </a:lnTo>
                <a:lnTo>
                  <a:pt x="250" y="1078"/>
                </a:lnTo>
                <a:lnTo>
                  <a:pt x="252" y="1065"/>
                </a:lnTo>
                <a:lnTo>
                  <a:pt x="149" y="104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5">
            <a:extLst>
              <a:ext uri="{FF2B5EF4-FFF2-40B4-BE49-F238E27FC236}">
                <a16:creationId xmlns:a16="http://schemas.microsoft.com/office/drawing/2014/main" id="{01C82A23-AB81-4211-9ACF-E93696C959D3}"/>
              </a:ext>
            </a:extLst>
          </p:cNvPr>
          <p:cNvSpPr>
            <a:spLocks noEditPoints="1"/>
          </p:cNvSpPr>
          <p:nvPr/>
        </p:nvSpPr>
        <p:spPr bwMode="auto">
          <a:xfrm>
            <a:off x="4495749" y="4739940"/>
            <a:ext cx="831882" cy="1636035"/>
          </a:xfrm>
          <a:custGeom>
            <a:avLst/>
            <a:gdLst>
              <a:gd name="T0" fmla="*/ 569 w 750"/>
              <a:gd name="T1" fmla="*/ 134 h 1475"/>
              <a:gd name="T2" fmla="*/ 591 w 750"/>
              <a:gd name="T3" fmla="*/ 175 h 1475"/>
              <a:gd name="T4" fmla="*/ 669 w 750"/>
              <a:gd name="T5" fmla="*/ 256 h 1475"/>
              <a:gd name="T6" fmla="*/ 688 w 750"/>
              <a:gd name="T7" fmla="*/ 621 h 1475"/>
              <a:gd name="T8" fmla="*/ 667 w 750"/>
              <a:gd name="T9" fmla="*/ 793 h 1475"/>
              <a:gd name="T10" fmla="*/ 654 w 750"/>
              <a:gd name="T11" fmla="*/ 998 h 1475"/>
              <a:gd name="T12" fmla="*/ 738 w 750"/>
              <a:gd name="T13" fmla="*/ 1191 h 1475"/>
              <a:gd name="T14" fmla="*/ 747 w 750"/>
              <a:gd name="T15" fmla="*/ 1256 h 1475"/>
              <a:gd name="T16" fmla="*/ 662 w 750"/>
              <a:gd name="T17" fmla="*/ 1363 h 1475"/>
              <a:gd name="T18" fmla="*/ 649 w 750"/>
              <a:gd name="T19" fmla="*/ 1246 h 1475"/>
              <a:gd name="T20" fmla="*/ 615 w 750"/>
              <a:gd name="T21" fmla="*/ 1239 h 1475"/>
              <a:gd name="T22" fmla="*/ 621 w 750"/>
              <a:gd name="T23" fmla="*/ 1360 h 1475"/>
              <a:gd name="T24" fmla="*/ 560 w 750"/>
              <a:gd name="T25" fmla="*/ 1384 h 1475"/>
              <a:gd name="T26" fmla="*/ 463 w 750"/>
              <a:gd name="T27" fmla="*/ 1467 h 1475"/>
              <a:gd name="T28" fmla="*/ 380 w 750"/>
              <a:gd name="T29" fmla="*/ 1443 h 1475"/>
              <a:gd name="T30" fmla="*/ 293 w 750"/>
              <a:gd name="T31" fmla="*/ 1264 h 1475"/>
              <a:gd name="T32" fmla="*/ 242 w 750"/>
              <a:gd name="T33" fmla="*/ 1181 h 1475"/>
              <a:gd name="T34" fmla="*/ 171 w 750"/>
              <a:gd name="T35" fmla="*/ 1261 h 1475"/>
              <a:gd name="T36" fmla="*/ 116 w 750"/>
              <a:gd name="T37" fmla="*/ 1311 h 1475"/>
              <a:gd name="T38" fmla="*/ 131 w 750"/>
              <a:gd name="T39" fmla="*/ 1020 h 1475"/>
              <a:gd name="T40" fmla="*/ 165 w 750"/>
              <a:gd name="T41" fmla="*/ 891 h 1475"/>
              <a:gd name="T42" fmla="*/ 122 w 750"/>
              <a:gd name="T43" fmla="*/ 638 h 1475"/>
              <a:gd name="T44" fmla="*/ 137 w 750"/>
              <a:gd name="T45" fmla="*/ 594 h 1475"/>
              <a:gd name="T46" fmla="*/ 120 w 750"/>
              <a:gd name="T47" fmla="*/ 591 h 1475"/>
              <a:gd name="T48" fmla="*/ 71 w 750"/>
              <a:gd name="T49" fmla="*/ 608 h 1475"/>
              <a:gd name="T50" fmla="*/ 6 w 750"/>
              <a:gd name="T51" fmla="*/ 618 h 1475"/>
              <a:gd name="T52" fmla="*/ 33 w 750"/>
              <a:gd name="T53" fmla="*/ 567 h 1475"/>
              <a:gd name="T54" fmla="*/ 6 w 750"/>
              <a:gd name="T55" fmla="*/ 547 h 1475"/>
              <a:gd name="T56" fmla="*/ 102 w 750"/>
              <a:gd name="T57" fmla="*/ 525 h 1475"/>
              <a:gd name="T58" fmla="*/ 204 w 750"/>
              <a:gd name="T59" fmla="*/ 440 h 1475"/>
              <a:gd name="T60" fmla="*/ 365 w 750"/>
              <a:gd name="T61" fmla="*/ 202 h 1475"/>
              <a:gd name="T62" fmla="*/ 359 w 750"/>
              <a:gd name="T63" fmla="*/ 115 h 1475"/>
              <a:gd name="T64" fmla="*/ 359 w 750"/>
              <a:gd name="T65" fmla="*/ 67 h 1475"/>
              <a:gd name="T66" fmla="*/ 448 w 750"/>
              <a:gd name="T67" fmla="*/ 0 h 1475"/>
              <a:gd name="T68" fmla="*/ 534 w 750"/>
              <a:gd name="T69" fmla="*/ 54 h 1475"/>
              <a:gd name="T70" fmla="*/ 314 w 750"/>
              <a:gd name="T71" fmla="*/ 460 h 1475"/>
              <a:gd name="T72" fmla="*/ 185 w 750"/>
              <a:gd name="T73" fmla="*/ 564 h 1475"/>
              <a:gd name="T74" fmla="*/ 236 w 750"/>
              <a:gd name="T75" fmla="*/ 623 h 1475"/>
              <a:gd name="T76" fmla="*/ 311 w 750"/>
              <a:gd name="T77" fmla="*/ 630 h 1475"/>
              <a:gd name="T78" fmla="*/ 388 w 750"/>
              <a:gd name="T79" fmla="*/ 568 h 1475"/>
              <a:gd name="T80" fmla="*/ 398 w 750"/>
              <a:gd name="T81" fmla="*/ 370 h 1475"/>
              <a:gd name="T82" fmla="*/ 374 w 750"/>
              <a:gd name="T83" fmla="*/ 603 h 1475"/>
              <a:gd name="T84" fmla="*/ 317 w 750"/>
              <a:gd name="T85" fmla="*/ 640 h 1475"/>
              <a:gd name="T86" fmla="*/ 398 w 750"/>
              <a:gd name="T87" fmla="*/ 669 h 1475"/>
              <a:gd name="T88" fmla="*/ 393 w 750"/>
              <a:gd name="T89" fmla="*/ 607 h 1475"/>
              <a:gd name="T90" fmla="*/ 252 w 750"/>
              <a:gd name="T91" fmla="*/ 969 h 1475"/>
              <a:gd name="T92" fmla="*/ 320 w 750"/>
              <a:gd name="T93" fmla="*/ 1026 h 1475"/>
              <a:gd name="T94" fmla="*/ 364 w 750"/>
              <a:gd name="T95" fmla="*/ 909 h 1475"/>
              <a:gd name="T96" fmla="*/ 353 w 750"/>
              <a:gd name="T97" fmla="*/ 854 h 1475"/>
              <a:gd name="T98" fmla="*/ 283 w 750"/>
              <a:gd name="T99" fmla="*/ 1055 h 1475"/>
              <a:gd name="T100" fmla="*/ 131 w 750"/>
              <a:gd name="T101" fmla="*/ 1275 h 1475"/>
              <a:gd name="T102" fmla="*/ 180 w 750"/>
              <a:gd name="T103" fmla="*/ 1162 h 1475"/>
              <a:gd name="T104" fmla="*/ 146 w 750"/>
              <a:gd name="T105" fmla="*/ 1157 h 1475"/>
              <a:gd name="T106" fmla="*/ 374 w 750"/>
              <a:gd name="T107" fmla="*/ 1318 h 1475"/>
              <a:gd name="T108" fmla="*/ 437 w 750"/>
              <a:gd name="T109" fmla="*/ 1435 h 1475"/>
              <a:gd name="T110" fmla="*/ 497 w 750"/>
              <a:gd name="T111" fmla="*/ 1351 h 1475"/>
              <a:gd name="T112" fmla="*/ 431 w 750"/>
              <a:gd name="T113" fmla="*/ 1337 h 1475"/>
              <a:gd name="T114" fmla="*/ 408 w 750"/>
              <a:gd name="T115" fmla="*/ 927 h 1475"/>
              <a:gd name="T116" fmla="*/ 433 w 750"/>
              <a:gd name="T117" fmla="*/ 844 h 1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50" h="1475">
                <a:moveTo>
                  <a:pt x="520" y="108"/>
                </a:moveTo>
                <a:lnTo>
                  <a:pt x="520" y="108"/>
                </a:lnTo>
                <a:lnTo>
                  <a:pt x="520" y="108"/>
                </a:lnTo>
                <a:lnTo>
                  <a:pt x="520" y="108"/>
                </a:lnTo>
                <a:lnTo>
                  <a:pt x="523" y="112"/>
                </a:lnTo>
                <a:lnTo>
                  <a:pt x="525" y="120"/>
                </a:lnTo>
                <a:lnTo>
                  <a:pt x="529" y="130"/>
                </a:lnTo>
                <a:lnTo>
                  <a:pt x="529" y="130"/>
                </a:lnTo>
                <a:lnTo>
                  <a:pt x="535" y="130"/>
                </a:lnTo>
                <a:lnTo>
                  <a:pt x="552" y="131"/>
                </a:lnTo>
                <a:lnTo>
                  <a:pt x="569" y="134"/>
                </a:lnTo>
                <a:lnTo>
                  <a:pt x="575" y="136"/>
                </a:lnTo>
                <a:lnTo>
                  <a:pt x="579" y="139"/>
                </a:lnTo>
                <a:lnTo>
                  <a:pt x="579" y="139"/>
                </a:lnTo>
                <a:lnTo>
                  <a:pt x="582" y="142"/>
                </a:lnTo>
                <a:lnTo>
                  <a:pt x="583" y="147"/>
                </a:lnTo>
                <a:lnTo>
                  <a:pt x="586" y="160"/>
                </a:lnTo>
                <a:lnTo>
                  <a:pt x="587" y="170"/>
                </a:lnTo>
                <a:lnTo>
                  <a:pt x="588" y="173"/>
                </a:lnTo>
                <a:lnTo>
                  <a:pt x="588" y="174"/>
                </a:lnTo>
                <a:lnTo>
                  <a:pt x="588" y="174"/>
                </a:lnTo>
                <a:lnTo>
                  <a:pt x="591" y="175"/>
                </a:lnTo>
                <a:lnTo>
                  <a:pt x="593" y="179"/>
                </a:lnTo>
                <a:lnTo>
                  <a:pt x="601" y="189"/>
                </a:lnTo>
                <a:lnTo>
                  <a:pt x="601" y="189"/>
                </a:lnTo>
                <a:lnTo>
                  <a:pt x="611" y="198"/>
                </a:lnTo>
                <a:lnTo>
                  <a:pt x="628" y="212"/>
                </a:lnTo>
                <a:lnTo>
                  <a:pt x="646" y="224"/>
                </a:lnTo>
                <a:lnTo>
                  <a:pt x="657" y="234"/>
                </a:lnTo>
                <a:lnTo>
                  <a:pt x="657" y="234"/>
                </a:lnTo>
                <a:lnTo>
                  <a:pt x="660" y="238"/>
                </a:lnTo>
                <a:lnTo>
                  <a:pt x="664" y="243"/>
                </a:lnTo>
                <a:lnTo>
                  <a:pt x="669" y="256"/>
                </a:lnTo>
                <a:lnTo>
                  <a:pt x="672" y="267"/>
                </a:lnTo>
                <a:lnTo>
                  <a:pt x="675" y="272"/>
                </a:lnTo>
                <a:lnTo>
                  <a:pt x="675" y="272"/>
                </a:lnTo>
                <a:lnTo>
                  <a:pt x="679" y="304"/>
                </a:lnTo>
                <a:lnTo>
                  <a:pt x="685" y="372"/>
                </a:lnTo>
                <a:lnTo>
                  <a:pt x="696" y="481"/>
                </a:lnTo>
                <a:lnTo>
                  <a:pt x="696" y="481"/>
                </a:lnTo>
                <a:lnTo>
                  <a:pt x="696" y="502"/>
                </a:lnTo>
                <a:lnTo>
                  <a:pt x="695" y="536"/>
                </a:lnTo>
                <a:lnTo>
                  <a:pt x="693" y="582"/>
                </a:lnTo>
                <a:lnTo>
                  <a:pt x="688" y="621"/>
                </a:lnTo>
                <a:lnTo>
                  <a:pt x="681" y="654"/>
                </a:lnTo>
                <a:lnTo>
                  <a:pt x="681" y="654"/>
                </a:lnTo>
                <a:lnTo>
                  <a:pt x="680" y="685"/>
                </a:lnTo>
                <a:lnTo>
                  <a:pt x="680" y="711"/>
                </a:lnTo>
                <a:lnTo>
                  <a:pt x="680" y="724"/>
                </a:lnTo>
                <a:lnTo>
                  <a:pt x="681" y="734"/>
                </a:lnTo>
                <a:lnTo>
                  <a:pt x="681" y="734"/>
                </a:lnTo>
                <a:lnTo>
                  <a:pt x="681" y="739"/>
                </a:lnTo>
                <a:lnTo>
                  <a:pt x="680" y="748"/>
                </a:lnTo>
                <a:lnTo>
                  <a:pt x="675" y="768"/>
                </a:lnTo>
                <a:lnTo>
                  <a:pt x="667" y="793"/>
                </a:lnTo>
                <a:lnTo>
                  <a:pt x="657" y="820"/>
                </a:lnTo>
                <a:lnTo>
                  <a:pt x="641" y="870"/>
                </a:lnTo>
                <a:lnTo>
                  <a:pt x="635" y="888"/>
                </a:lnTo>
                <a:lnTo>
                  <a:pt x="633" y="898"/>
                </a:lnTo>
                <a:lnTo>
                  <a:pt x="633" y="898"/>
                </a:lnTo>
                <a:lnTo>
                  <a:pt x="633" y="915"/>
                </a:lnTo>
                <a:lnTo>
                  <a:pt x="633" y="939"/>
                </a:lnTo>
                <a:lnTo>
                  <a:pt x="633" y="972"/>
                </a:lnTo>
                <a:lnTo>
                  <a:pt x="633" y="972"/>
                </a:lnTo>
                <a:lnTo>
                  <a:pt x="643" y="985"/>
                </a:lnTo>
                <a:lnTo>
                  <a:pt x="654" y="998"/>
                </a:lnTo>
                <a:lnTo>
                  <a:pt x="666" y="1016"/>
                </a:lnTo>
                <a:lnTo>
                  <a:pt x="680" y="1036"/>
                </a:lnTo>
                <a:lnTo>
                  <a:pt x="693" y="1059"/>
                </a:lnTo>
                <a:lnTo>
                  <a:pt x="704" y="1083"/>
                </a:lnTo>
                <a:lnTo>
                  <a:pt x="708" y="1094"/>
                </a:lnTo>
                <a:lnTo>
                  <a:pt x="710" y="1107"/>
                </a:lnTo>
                <a:lnTo>
                  <a:pt x="710" y="1107"/>
                </a:lnTo>
                <a:lnTo>
                  <a:pt x="716" y="1128"/>
                </a:lnTo>
                <a:lnTo>
                  <a:pt x="722" y="1147"/>
                </a:lnTo>
                <a:lnTo>
                  <a:pt x="732" y="1175"/>
                </a:lnTo>
                <a:lnTo>
                  <a:pt x="738" y="1191"/>
                </a:lnTo>
                <a:lnTo>
                  <a:pt x="740" y="1196"/>
                </a:lnTo>
                <a:lnTo>
                  <a:pt x="734" y="1201"/>
                </a:lnTo>
                <a:lnTo>
                  <a:pt x="734" y="1201"/>
                </a:lnTo>
                <a:lnTo>
                  <a:pt x="738" y="1205"/>
                </a:lnTo>
                <a:lnTo>
                  <a:pt x="744" y="1215"/>
                </a:lnTo>
                <a:lnTo>
                  <a:pt x="747" y="1222"/>
                </a:lnTo>
                <a:lnTo>
                  <a:pt x="749" y="1230"/>
                </a:lnTo>
                <a:lnTo>
                  <a:pt x="750" y="1238"/>
                </a:lnTo>
                <a:lnTo>
                  <a:pt x="749" y="1246"/>
                </a:lnTo>
                <a:lnTo>
                  <a:pt x="749" y="1246"/>
                </a:lnTo>
                <a:lnTo>
                  <a:pt x="747" y="1256"/>
                </a:lnTo>
                <a:lnTo>
                  <a:pt x="742" y="1269"/>
                </a:lnTo>
                <a:lnTo>
                  <a:pt x="728" y="1299"/>
                </a:lnTo>
                <a:lnTo>
                  <a:pt x="720" y="1314"/>
                </a:lnTo>
                <a:lnTo>
                  <a:pt x="711" y="1328"/>
                </a:lnTo>
                <a:lnTo>
                  <a:pt x="704" y="1340"/>
                </a:lnTo>
                <a:lnTo>
                  <a:pt x="696" y="1347"/>
                </a:lnTo>
                <a:lnTo>
                  <a:pt x="696" y="1347"/>
                </a:lnTo>
                <a:lnTo>
                  <a:pt x="688" y="1353"/>
                </a:lnTo>
                <a:lnTo>
                  <a:pt x="680" y="1357"/>
                </a:lnTo>
                <a:lnTo>
                  <a:pt x="671" y="1361"/>
                </a:lnTo>
                <a:lnTo>
                  <a:pt x="662" y="1363"/>
                </a:lnTo>
                <a:lnTo>
                  <a:pt x="655" y="1365"/>
                </a:lnTo>
                <a:lnTo>
                  <a:pt x="649" y="1365"/>
                </a:lnTo>
                <a:lnTo>
                  <a:pt x="645" y="1362"/>
                </a:lnTo>
                <a:lnTo>
                  <a:pt x="643" y="1361"/>
                </a:lnTo>
                <a:lnTo>
                  <a:pt x="642" y="1360"/>
                </a:lnTo>
                <a:lnTo>
                  <a:pt x="642" y="1360"/>
                </a:lnTo>
                <a:lnTo>
                  <a:pt x="642" y="1352"/>
                </a:lnTo>
                <a:lnTo>
                  <a:pt x="642" y="1338"/>
                </a:lnTo>
                <a:lnTo>
                  <a:pt x="645" y="1301"/>
                </a:lnTo>
                <a:lnTo>
                  <a:pt x="647" y="1264"/>
                </a:lnTo>
                <a:lnTo>
                  <a:pt x="649" y="1246"/>
                </a:lnTo>
                <a:lnTo>
                  <a:pt x="649" y="1246"/>
                </a:lnTo>
                <a:lnTo>
                  <a:pt x="621" y="1192"/>
                </a:lnTo>
                <a:lnTo>
                  <a:pt x="589" y="1129"/>
                </a:lnTo>
                <a:lnTo>
                  <a:pt x="589" y="1129"/>
                </a:lnTo>
                <a:lnTo>
                  <a:pt x="588" y="1127"/>
                </a:lnTo>
                <a:lnTo>
                  <a:pt x="588" y="1127"/>
                </a:lnTo>
                <a:lnTo>
                  <a:pt x="589" y="1129"/>
                </a:lnTo>
                <a:lnTo>
                  <a:pt x="589" y="1129"/>
                </a:lnTo>
                <a:lnTo>
                  <a:pt x="597" y="1156"/>
                </a:lnTo>
                <a:lnTo>
                  <a:pt x="607" y="1199"/>
                </a:lnTo>
                <a:lnTo>
                  <a:pt x="615" y="1239"/>
                </a:lnTo>
                <a:lnTo>
                  <a:pt x="618" y="1253"/>
                </a:lnTo>
                <a:lnTo>
                  <a:pt x="618" y="1261"/>
                </a:lnTo>
                <a:lnTo>
                  <a:pt x="618" y="1261"/>
                </a:lnTo>
                <a:lnTo>
                  <a:pt x="612" y="1318"/>
                </a:lnTo>
                <a:lnTo>
                  <a:pt x="612" y="1318"/>
                </a:lnTo>
                <a:lnTo>
                  <a:pt x="617" y="1329"/>
                </a:lnTo>
                <a:lnTo>
                  <a:pt x="620" y="1338"/>
                </a:lnTo>
                <a:lnTo>
                  <a:pt x="621" y="1347"/>
                </a:lnTo>
                <a:lnTo>
                  <a:pt x="621" y="1347"/>
                </a:lnTo>
                <a:lnTo>
                  <a:pt x="621" y="1356"/>
                </a:lnTo>
                <a:lnTo>
                  <a:pt x="621" y="1360"/>
                </a:lnTo>
                <a:lnTo>
                  <a:pt x="621" y="1360"/>
                </a:lnTo>
                <a:lnTo>
                  <a:pt x="621" y="1363"/>
                </a:lnTo>
                <a:lnTo>
                  <a:pt x="620" y="1371"/>
                </a:lnTo>
                <a:lnTo>
                  <a:pt x="617" y="1376"/>
                </a:lnTo>
                <a:lnTo>
                  <a:pt x="615" y="1380"/>
                </a:lnTo>
                <a:lnTo>
                  <a:pt x="611" y="1384"/>
                </a:lnTo>
                <a:lnTo>
                  <a:pt x="606" y="1386"/>
                </a:lnTo>
                <a:lnTo>
                  <a:pt x="606" y="1386"/>
                </a:lnTo>
                <a:lnTo>
                  <a:pt x="599" y="1387"/>
                </a:lnTo>
                <a:lnTo>
                  <a:pt x="588" y="1387"/>
                </a:lnTo>
                <a:lnTo>
                  <a:pt x="560" y="1384"/>
                </a:lnTo>
                <a:lnTo>
                  <a:pt x="536" y="1380"/>
                </a:lnTo>
                <a:lnTo>
                  <a:pt x="525" y="1377"/>
                </a:lnTo>
                <a:lnTo>
                  <a:pt x="525" y="1377"/>
                </a:lnTo>
                <a:lnTo>
                  <a:pt x="520" y="1392"/>
                </a:lnTo>
                <a:lnTo>
                  <a:pt x="514" y="1409"/>
                </a:lnTo>
                <a:lnTo>
                  <a:pt x="504" y="1426"/>
                </a:lnTo>
                <a:lnTo>
                  <a:pt x="497" y="1435"/>
                </a:lnTo>
                <a:lnTo>
                  <a:pt x="491" y="1444"/>
                </a:lnTo>
                <a:lnTo>
                  <a:pt x="482" y="1453"/>
                </a:lnTo>
                <a:lnTo>
                  <a:pt x="473" y="1460"/>
                </a:lnTo>
                <a:lnTo>
                  <a:pt x="463" y="1467"/>
                </a:lnTo>
                <a:lnTo>
                  <a:pt x="452" y="1472"/>
                </a:lnTo>
                <a:lnTo>
                  <a:pt x="441" y="1474"/>
                </a:lnTo>
                <a:lnTo>
                  <a:pt x="427" y="1475"/>
                </a:lnTo>
                <a:lnTo>
                  <a:pt x="427" y="1475"/>
                </a:lnTo>
                <a:lnTo>
                  <a:pt x="421" y="1475"/>
                </a:lnTo>
                <a:lnTo>
                  <a:pt x="414" y="1473"/>
                </a:lnTo>
                <a:lnTo>
                  <a:pt x="408" y="1470"/>
                </a:lnTo>
                <a:lnTo>
                  <a:pt x="402" y="1467"/>
                </a:lnTo>
                <a:lnTo>
                  <a:pt x="397" y="1462"/>
                </a:lnTo>
                <a:lnTo>
                  <a:pt x="390" y="1457"/>
                </a:lnTo>
                <a:lnTo>
                  <a:pt x="380" y="1443"/>
                </a:lnTo>
                <a:lnTo>
                  <a:pt x="372" y="1428"/>
                </a:lnTo>
                <a:lnTo>
                  <a:pt x="364" y="1410"/>
                </a:lnTo>
                <a:lnTo>
                  <a:pt x="356" y="1392"/>
                </a:lnTo>
                <a:lnTo>
                  <a:pt x="350" y="1372"/>
                </a:lnTo>
                <a:lnTo>
                  <a:pt x="340" y="1335"/>
                </a:lnTo>
                <a:lnTo>
                  <a:pt x="334" y="1302"/>
                </a:lnTo>
                <a:lnTo>
                  <a:pt x="329" y="1270"/>
                </a:lnTo>
                <a:lnTo>
                  <a:pt x="329" y="1270"/>
                </a:lnTo>
                <a:lnTo>
                  <a:pt x="321" y="1269"/>
                </a:lnTo>
                <a:lnTo>
                  <a:pt x="305" y="1267"/>
                </a:lnTo>
                <a:lnTo>
                  <a:pt x="293" y="1264"/>
                </a:lnTo>
                <a:lnTo>
                  <a:pt x="283" y="1261"/>
                </a:lnTo>
                <a:lnTo>
                  <a:pt x="275" y="1256"/>
                </a:lnTo>
                <a:lnTo>
                  <a:pt x="266" y="1253"/>
                </a:lnTo>
                <a:lnTo>
                  <a:pt x="266" y="1253"/>
                </a:lnTo>
                <a:lnTo>
                  <a:pt x="259" y="1246"/>
                </a:lnTo>
                <a:lnTo>
                  <a:pt x="254" y="1240"/>
                </a:lnTo>
                <a:lnTo>
                  <a:pt x="251" y="1233"/>
                </a:lnTo>
                <a:lnTo>
                  <a:pt x="248" y="1225"/>
                </a:lnTo>
                <a:lnTo>
                  <a:pt x="246" y="1215"/>
                </a:lnTo>
                <a:lnTo>
                  <a:pt x="244" y="1205"/>
                </a:lnTo>
                <a:lnTo>
                  <a:pt x="242" y="1181"/>
                </a:lnTo>
                <a:lnTo>
                  <a:pt x="242" y="1181"/>
                </a:lnTo>
                <a:lnTo>
                  <a:pt x="237" y="1131"/>
                </a:lnTo>
                <a:lnTo>
                  <a:pt x="233" y="1107"/>
                </a:lnTo>
                <a:lnTo>
                  <a:pt x="215" y="1098"/>
                </a:lnTo>
                <a:lnTo>
                  <a:pt x="215" y="1098"/>
                </a:lnTo>
                <a:lnTo>
                  <a:pt x="210" y="1123"/>
                </a:lnTo>
                <a:lnTo>
                  <a:pt x="205" y="1149"/>
                </a:lnTo>
                <a:lnTo>
                  <a:pt x="198" y="1182"/>
                </a:lnTo>
                <a:lnTo>
                  <a:pt x="189" y="1215"/>
                </a:lnTo>
                <a:lnTo>
                  <a:pt x="178" y="1248"/>
                </a:lnTo>
                <a:lnTo>
                  <a:pt x="171" y="1261"/>
                </a:lnTo>
                <a:lnTo>
                  <a:pt x="166" y="1275"/>
                </a:lnTo>
                <a:lnTo>
                  <a:pt x="159" y="1285"/>
                </a:lnTo>
                <a:lnTo>
                  <a:pt x="152" y="1294"/>
                </a:lnTo>
                <a:lnTo>
                  <a:pt x="152" y="1294"/>
                </a:lnTo>
                <a:lnTo>
                  <a:pt x="146" y="1301"/>
                </a:lnTo>
                <a:lnTo>
                  <a:pt x="140" y="1304"/>
                </a:lnTo>
                <a:lnTo>
                  <a:pt x="134" y="1308"/>
                </a:lnTo>
                <a:lnTo>
                  <a:pt x="129" y="1311"/>
                </a:lnTo>
                <a:lnTo>
                  <a:pt x="125" y="1312"/>
                </a:lnTo>
                <a:lnTo>
                  <a:pt x="120" y="1312"/>
                </a:lnTo>
                <a:lnTo>
                  <a:pt x="116" y="1311"/>
                </a:lnTo>
                <a:lnTo>
                  <a:pt x="112" y="1309"/>
                </a:lnTo>
                <a:lnTo>
                  <a:pt x="107" y="1304"/>
                </a:lnTo>
                <a:lnTo>
                  <a:pt x="102" y="1297"/>
                </a:lnTo>
                <a:lnTo>
                  <a:pt x="100" y="1288"/>
                </a:lnTo>
                <a:lnTo>
                  <a:pt x="98" y="1279"/>
                </a:lnTo>
                <a:lnTo>
                  <a:pt x="98" y="1279"/>
                </a:lnTo>
                <a:lnTo>
                  <a:pt x="100" y="1250"/>
                </a:lnTo>
                <a:lnTo>
                  <a:pt x="101" y="1212"/>
                </a:lnTo>
                <a:lnTo>
                  <a:pt x="105" y="1163"/>
                </a:lnTo>
                <a:lnTo>
                  <a:pt x="98" y="1157"/>
                </a:lnTo>
                <a:lnTo>
                  <a:pt x="131" y="1020"/>
                </a:lnTo>
                <a:lnTo>
                  <a:pt x="146" y="961"/>
                </a:lnTo>
                <a:lnTo>
                  <a:pt x="137" y="948"/>
                </a:lnTo>
                <a:lnTo>
                  <a:pt x="137" y="948"/>
                </a:lnTo>
                <a:lnTo>
                  <a:pt x="144" y="925"/>
                </a:lnTo>
                <a:lnTo>
                  <a:pt x="147" y="909"/>
                </a:lnTo>
                <a:lnTo>
                  <a:pt x="150" y="901"/>
                </a:lnTo>
                <a:lnTo>
                  <a:pt x="152" y="898"/>
                </a:lnTo>
                <a:lnTo>
                  <a:pt x="152" y="898"/>
                </a:lnTo>
                <a:lnTo>
                  <a:pt x="156" y="894"/>
                </a:lnTo>
                <a:lnTo>
                  <a:pt x="160" y="893"/>
                </a:lnTo>
                <a:lnTo>
                  <a:pt x="165" y="891"/>
                </a:lnTo>
                <a:lnTo>
                  <a:pt x="165" y="871"/>
                </a:lnTo>
                <a:lnTo>
                  <a:pt x="185" y="867"/>
                </a:lnTo>
                <a:lnTo>
                  <a:pt x="183" y="826"/>
                </a:lnTo>
                <a:lnTo>
                  <a:pt x="111" y="808"/>
                </a:lnTo>
                <a:lnTo>
                  <a:pt x="117" y="708"/>
                </a:lnTo>
                <a:lnTo>
                  <a:pt x="117" y="708"/>
                </a:lnTo>
                <a:lnTo>
                  <a:pt x="118" y="676"/>
                </a:lnTo>
                <a:lnTo>
                  <a:pt x="120" y="654"/>
                </a:lnTo>
                <a:lnTo>
                  <a:pt x="121" y="645"/>
                </a:lnTo>
                <a:lnTo>
                  <a:pt x="122" y="638"/>
                </a:lnTo>
                <a:lnTo>
                  <a:pt x="122" y="638"/>
                </a:lnTo>
                <a:lnTo>
                  <a:pt x="127" y="631"/>
                </a:lnTo>
                <a:lnTo>
                  <a:pt x="132" y="622"/>
                </a:lnTo>
                <a:lnTo>
                  <a:pt x="137" y="614"/>
                </a:lnTo>
                <a:lnTo>
                  <a:pt x="141" y="612"/>
                </a:lnTo>
                <a:lnTo>
                  <a:pt x="141" y="612"/>
                </a:lnTo>
                <a:lnTo>
                  <a:pt x="157" y="612"/>
                </a:lnTo>
                <a:lnTo>
                  <a:pt x="174" y="612"/>
                </a:lnTo>
                <a:lnTo>
                  <a:pt x="159" y="582"/>
                </a:lnTo>
                <a:lnTo>
                  <a:pt x="159" y="582"/>
                </a:lnTo>
                <a:lnTo>
                  <a:pt x="146" y="588"/>
                </a:lnTo>
                <a:lnTo>
                  <a:pt x="137" y="594"/>
                </a:lnTo>
                <a:lnTo>
                  <a:pt x="131" y="601"/>
                </a:lnTo>
                <a:lnTo>
                  <a:pt x="131" y="601"/>
                </a:lnTo>
                <a:lnTo>
                  <a:pt x="125" y="613"/>
                </a:lnTo>
                <a:lnTo>
                  <a:pt x="121" y="618"/>
                </a:lnTo>
                <a:lnTo>
                  <a:pt x="118" y="621"/>
                </a:lnTo>
                <a:lnTo>
                  <a:pt x="117" y="621"/>
                </a:lnTo>
                <a:lnTo>
                  <a:pt x="117" y="621"/>
                </a:lnTo>
                <a:lnTo>
                  <a:pt x="116" y="620"/>
                </a:lnTo>
                <a:lnTo>
                  <a:pt x="115" y="616"/>
                </a:lnTo>
                <a:lnTo>
                  <a:pt x="116" y="606"/>
                </a:lnTo>
                <a:lnTo>
                  <a:pt x="120" y="591"/>
                </a:lnTo>
                <a:lnTo>
                  <a:pt x="120" y="591"/>
                </a:lnTo>
                <a:lnTo>
                  <a:pt x="101" y="604"/>
                </a:lnTo>
                <a:lnTo>
                  <a:pt x="88" y="612"/>
                </a:lnTo>
                <a:lnTo>
                  <a:pt x="83" y="614"/>
                </a:lnTo>
                <a:lnTo>
                  <a:pt x="81" y="614"/>
                </a:lnTo>
                <a:lnTo>
                  <a:pt x="81" y="614"/>
                </a:lnTo>
                <a:lnTo>
                  <a:pt x="78" y="611"/>
                </a:lnTo>
                <a:lnTo>
                  <a:pt x="78" y="609"/>
                </a:lnTo>
                <a:lnTo>
                  <a:pt x="78" y="609"/>
                </a:lnTo>
                <a:lnTo>
                  <a:pt x="73" y="609"/>
                </a:lnTo>
                <a:lnTo>
                  <a:pt x="71" y="608"/>
                </a:lnTo>
                <a:lnTo>
                  <a:pt x="69" y="607"/>
                </a:lnTo>
                <a:lnTo>
                  <a:pt x="69" y="606"/>
                </a:lnTo>
                <a:lnTo>
                  <a:pt x="69" y="606"/>
                </a:lnTo>
                <a:lnTo>
                  <a:pt x="69" y="603"/>
                </a:lnTo>
                <a:lnTo>
                  <a:pt x="72" y="599"/>
                </a:lnTo>
                <a:lnTo>
                  <a:pt x="78" y="589"/>
                </a:lnTo>
                <a:lnTo>
                  <a:pt x="87" y="577"/>
                </a:lnTo>
                <a:lnTo>
                  <a:pt x="57" y="586"/>
                </a:lnTo>
                <a:lnTo>
                  <a:pt x="48" y="579"/>
                </a:lnTo>
                <a:lnTo>
                  <a:pt x="6" y="618"/>
                </a:lnTo>
                <a:lnTo>
                  <a:pt x="6" y="618"/>
                </a:lnTo>
                <a:lnTo>
                  <a:pt x="3" y="617"/>
                </a:lnTo>
                <a:lnTo>
                  <a:pt x="0" y="616"/>
                </a:lnTo>
                <a:lnTo>
                  <a:pt x="0" y="612"/>
                </a:lnTo>
                <a:lnTo>
                  <a:pt x="0" y="612"/>
                </a:lnTo>
                <a:lnTo>
                  <a:pt x="3" y="608"/>
                </a:lnTo>
                <a:lnTo>
                  <a:pt x="9" y="602"/>
                </a:lnTo>
                <a:lnTo>
                  <a:pt x="27" y="587"/>
                </a:lnTo>
                <a:lnTo>
                  <a:pt x="50" y="568"/>
                </a:lnTo>
                <a:lnTo>
                  <a:pt x="50" y="558"/>
                </a:lnTo>
                <a:lnTo>
                  <a:pt x="50" y="558"/>
                </a:lnTo>
                <a:lnTo>
                  <a:pt x="33" y="567"/>
                </a:lnTo>
                <a:lnTo>
                  <a:pt x="18" y="572"/>
                </a:lnTo>
                <a:lnTo>
                  <a:pt x="13" y="573"/>
                </a:lnTo>
                <a:lnTo>
                  <a:pt x="9" y="573"/>
                </a:lnTo>
                <a:lnTo>
                  <a:pt x="9" y="573"/>
                </a:lnTo>
                <a:lnTo>
                  <a:pt x="8" y="572"/>
                </a:lnTo>
                <a:lnTo>
                  <a:pt x="5" y="569"/>
                </a:lnTo>
                <a:lnTo>
                  <a:pt x="4" y="562"/>
                </a:lnTo>
                <a:lnTo>
                  <a:pt x="4" y="554"/>
                </a:lnTo>
                <a:lnTo>
                  <a:pt x="5" y="549"/>
                </a:lnTo>
                <a:lnTo>
                  <a:pt x="6" y="547"/>
                </a:lnTo>
                <a:lnTo>
                  <a:pt x="6" y="547"/>
                </a:lnTo>
                <a:lnTo>
                  <a:pt x="10" y="544"/>
                </a:lnTo>
                <a:lnTo>
                  <a:pt x="18" y="541"/>
                </a:lnTo>
                <a:lnTo>
                  <a:pt x="37" y="538"/>
                </a:lnTo>
                <a:lnTo>
                  <a:pt x="63" y="534"/>
                </a:lnTo>
                <a:lnTo>
                  <a:pt x="63" y="534"/>
                </a:lnTo>
                <a:lnTo>
                  <a:pt x="67" y="531"/>
                </a:lnTo>
                <a:lnTo>
                  <a:pt x="69" y="529"/>
                </a:lnTo>
                <a:lnTo>
                  <a:pt x="72" y="529"/>
                </a:lnTo>
                <a:lnTo>
                  <a:pt x="89" y="529"/>
                </a:lnTo>
                <a:lnTo>
                  <a:pt x="102" y="525"/>
                </a:lnTo>
                <a:lnTo>
                  <a:pt x="102" y="525"/>
                </a:lnTo>
                <a:lnTo>
                  <a:pt x="105" y="523"/>
                </a:lnTo>
                <a:lnTo>
                  <a:pt x="107" y="521"/>
                </a:lnTo>
                <a:lnTo>
                  <a:pt x="111" y="520"/>
                </a:lnTo>
                <a:lnTo>
                  <a:pt x="111" y="520"/>
                </a:lnTo>
                <a:lnTo>
                  <a:pt x="116" y="519"/>
                </a:lnTo>
                <a:lnTo>
                  <a:pt x="122" y="519"/>
                </a:lnTo>
                <a:lnTo>
                  <a:pt x="129" y="520"/>
                </a:lnTo>
                <a:lnTo>
                  <a:pt x="146" y="529"/>
                </a:lnTo>
                <a:lnTo>
                  <a:pt x="146" y="529"/>
                </a:lnTo>
                <a:lnTo>
                  <a:pt x="176" y="481"/>
                </a:lnTo>
                <a:lnTo>
                  <a:pt x="204" y="440"/>
                </a:lnTo>
                <a:lnTo>
                  <a:pt x="230" y="403"/>
                </a:lnTo>
                <a:lnTo>
                  <a:pt x="230" y="403"/>
                </a:lnTo>
                <a:lnTo>
                  <a:pt x="252" y="373"/>
                </a:lnTo>
                <a:lnTo>
                  <a:pt x="271" y="345"/>
                </a:lnTo>
                <a:lnTo>
                  <a:pt x="287" y="317"/>
                </a:lnTo>
                <a:lnTo>
                  <a:pt x="287" y="317"/>
                </a:lnTo>
                <a:lnTo>
                  <a:pt x="310" y="282"/>
                </a:lnTo>
                <a:lnTo>
                  <a:pt x="327" y="254"/>
                </a:lnTo>
                <a:lnTo>
                  <a:pt x="340" y="237"/>
                </a:lnTo>
                <a:lnTo>
                  <a:pt x="340" y="237"/>
                </a:lnTo>
                <a:lnTo>
                  <a:pt x="365" y="202"/>
                </a:lnTo>
                <a:lnTo>
                  <a:pt x="383" y="178"/>
                </a:lnTo>
                <a:lnTo>
                  <a:pt x="383" y="169"/>
                </a:lnTo>
                <a:lnTo>
                  <a:pt x="383" y="169"/>
                </a:lnTo>
                <a:lnTo>
                  <a:pt x="375" y="168"/>
                </a:lnTo>
                <a:lnTo>
                  <a:pt x="370" y="168"/>
                </a:lnTo>
                <a:lnTo>
                  <a:pt x="368" y="166"/>
                </a:lnTo>
                <a:lnTo>
                  <a:pt x="368" y="165"/>
                </a:lnTo>
                <a:lnTo>
                  <a:pt x="368" y="165"/>
                </a:lnTo>
                <a:lnTo>
                  <a:pt x="368" y="145"/>
                </a:lnTo>
                <a:lnTo>
                  <a:pt x="368" y="126"/>
                </a:lnTo>
                <a:lnTo>
                  <a:pt x="359" y="115"/>
                </a:lnTo>
                <a:lnTo>
                  <a:pt x="359" y="115"/>
                </a:lnTo>
                <a:lnTo>
                  <a:pt x="341" y="116"/>
                </a:lnTo>
                <a:lnTo>
                  <a:pt x="327" y="116"/>
                </a:lnTo>
                <a:lnTo>
                  <a:pt x="321" y="116"/>
                </a:lnTo>
                <a:lnTo>
                  <a:pt x="316" y="115"/>
                </a:lnTo>
                <a:lnTo>
                  <a:pt x="316" y="115"/>
                </a:lnTo>
                <a:lnTo>
                  <a:pt x="311" y="111"/>
                </a:lnTo>
                <a:lnTo>
                  <a:pt x="307" y="106"/>
                </a:lnTo>
                <a:lnTo>
                  <a:pt x="305" y="100"/>
                </a:lnTo>
                <a:lnTo>
                  <a:pt x="359" y="67"/>
                </a:lnTo>
                <a:lnTo>
                  <a:pt x="359" y="67"/>
                </a:lnTo>
                <a:lnTo>
                  <a:pt x="363" y="61"/>
                </a:lnTo>
                <a:lnTo>
                  <a:pt x="372" y="44"/>
                </a:lnTo>
                <a:lnTo>
                  <a:pt x="385" y="25"/>
                </a:lnTo>
                <a:lnTo>
                  <a:pt x="393" y="17"/>
                </a:lnTo>
                <a:lnTo>
                  <a:pt x="400" y="10"/>
                </a:lnTo>
                <a:lnTo>
                  <a:pt x="400" y="10"/>
                </a:lnTo>
                <a:lnTo>
                  <a:pt x="408" y="5"/>
                </a:lnTo>
                <a:lnTo>
                  <a:pt x="418" y="3"/>
                </a:lnTo>
                <a:lnTo>
                  <a:pt x="428" y="1"/>
                </a:lnTo>
                <a:lnTo>
                  <a:pt x="438" y="0"/>
                </a:lnTo>
                <a:lnTo>
                  <a:pt x="448" y="0"/>
                </a:lnTo>
                <a:lnTo>
                  <a:pt x="457" y="1"/>
                </a:lnTo>
                <a:lnTo>
                  <a:pt x="472" y="4"/>
                </a:lnTo>
                <a:lnTo>
                  <a:pt x="472" y="4"/>
                </a:lnTo>
                <a:lnTo>
                  <a:pt x="487" y="10"/>
                </a:lnTo>
                <a:lnTo>
                  <a:pt x="506" y="20"/>
                </a:lnTo>
                <a:lnTo>
                  <a:pt x="523" y="30"/>
                </a:lnTo>
                <a:lnTo>
                  <a:pt x="528" y="35"/>
                </a:lnTo>
                <a:lnTo>
                  <a:pt x="531" y="40"/>
                </a:lnTo>
                <a:lnTo>
                  <a:pt x="531" y="40"/>
                </a:lnTo>
                <a:lnTo>
                  <a:pt x="533" y="46"/>
                </a:lnTo>
                <a:lnTo>
                  <a:pt x="534" y="54"/>
                </a:lnTo>
                <a:lnTo>
                  <a:pt x="533" y="76"/>
                </a:lnTo>
                <a:lnTo>
                  <a:pt x="529" y="102"/>
                </a:lnTo>
                <a:lnTo>
                  <a:pt x="523" y="102"/>
                </a:lnTo>
                <a:lnTo>
                  <a:pt x="523" y="102"/>
                </a:lnTo>
                <a:lnTo>
                  <a:pt x="520" y="108"/>
                </a:lnTo>
                <a:lnTo>
                  <a:pt x="520" y="108"/>
                </a:lnTo>
                <a:lnTo>
                  <a:pt x="520" y="108"/>
                </a:lnTo>
                <a:lnTo>
                  <a:pt x="520" y="108"/>
                </a:lnTo>
                <a:close/>
                <a:moveTo>
                  <a:pt x="388" y="377"/>
                </a:moveTo>
                <a:lnTo>
                  <a:pt x="388" y="377"/>
                </a:lnTo>
                <a:lnTo>
                  <a:pt x="314" y="460"/>
                </a:lnTo>
                <a:lnTo>
                  <a:pt x="314" y="460"/>
                </a:lnTo>
                <a:lnTo>
                  <a:pt x="283" y="490"/>
                </a:lnTo>
                <a:lnTo>
                  <a:pt x="257" y="516"/>
                </a:lnTo>
                <a:lnTo>
                  <a:pt x="257" y="516"/>
                </a:lnTo>
                <a:lnTo>
                  <a:pt x="244" y="528"/>
                </a:lnTo>
                <a:lnTo>
                  <a:pt x="227" y="540"/>
                </a:lnTo>
                <a:lnTo>
                  <a:pt x="227" y="540"/>
                </a:lnTo>
                <a:lnTo>
                  <a:pt x="213" y="549"/>
                </a:lnTo>
                <a:lnTo>
                  <a:pt x="213" y="549"/>
                </a:lnTo>
                <a:lnTo>
                  <a:pt x="185" y="564"/>
                </a:lnTo>
                <a:lnTo>
                  <a:pt x="185" y="564"/>
                </a:lnTo>
                <a:lnTo>
                  <a:pt x="179" y="568"/>
                </a:lnTo>
                <a:lnTo>
                  <a:pt x="176" y="570"/>
                </a:lnTo>
                <a:lnTo>
                  <a:pt x="176" y="588"/>
                </a:lnTo>
                <a:lnTo>
                  <a:pt x="176" y="588"/>
                </a:lnTo>
                <a:lnTo>
                  <a:pt x="194" y="609"/>
                </a:lnTo>
                <a:lnTo>
                  <a:pt x="194" y="609"/>
                </a:lnTo>
                <a:lnTo>
                  <a:pt x="203" y="616"/>
                </a:lnTo>
                <a:lnTo>
                  <a:pt x="209" y="620"/>
                </a:lnTo>
                <a:lnTo>
                  <a:pt x="215" y="621"/>
                </a:lnTo>
                <a:lnTo>
                  <a:pt x="215" y="621"/>
                </a:lnTo>
                <a:lnTo>
                  <a:pt x="236" y="623"/>
                </a:lnTo>
                <a:lnTo>
                  <a:pt x="236" y="623"/>
                </a:lnTo>
                <a:lnTo>
                  <a:pt x="239" y="625"/>
                </a:lnTo>
                <a:lnTo>
                  <a:pt x="248" y="627"/>
                </a:lnTo>
                <a:lnTo>
                  <a:pt x="248" y="627"/>
                </a:lnTo>
                <a:lnTo>
                  <a:pt x="275" y="632"/>
                </a:lnTo>
                <a:lnTo>
                  <a:pt x="290" y="633"/>
                </a:lnTo>
                <a:lnTo>
                  <a:pt x="297" y="633"/>
                </a:lnTo>
                <a:lnTo>
                  <a:pt x="302" y="633"/>
                </a:lnTo>
                <a:lnTo>
                  <a:pt x="302" y="633"/>
                </a:lnTo>
                <a:lnTo>
                  <a:pt x="311" y="630"/>
                </a:lnTo>
                <a:lnTo>
                  <a:pt x="311" y="630"/>
                </a:lnTo>
                <a:lnTo>
                  <a:pt x="316" y="625"/>
                </a:lnTo>
                <a:lnTo>
                  <a:pt x="324" y="614"/>
                </a:lnTo>
                <a:lnTo>
                  <a:pt x="332" y="603"/>
                </a:lnTo>
                <a:lnTo>
                  <a:pt x="340" y="594"/>
                </a:lnTo>
                <a:lnTo>
                  <a:pt x="340" y="594"/>
                </a:lnTo>
                <a:lnTo>
                  <a:pt x="349" y="587"/>
                </a:lnTo>
                <a:lnTo>
                  <a:pt x="358" y="580"/>
                </a:lnTo>
                <a:lnTo>
                  <a:pt x="368" y="574"/>
                </a:lnTo>
                <a:lnTo>
                  <a:pt x="377" y="570"/>
                </a:lnTo>
                <a:lnTo>
                  <a:pt x="377" y="570"/>
                </a:lnTo>
                <a:lnTo>
                  <a:pt x="388" y="568"/>
                </a:lnTo>
                <a:lnTo>
                  <a:pt x="392" y="568"/>
                </a:lnTo>
                <a:lnTo>
                  <a:pt x="392" y="568"/>
                </a:lnTo>
                <a:lnTo>
                  <a:pt x="393" y="497"/>
                </a:lnTo>
                <a:lnTo>
                  <a:pt x="394" y="446"/>
                </a:lnTo>
                <a:lnTo>
                  <a:pt x="394" y="416"/>
                </a:lnTo>
                <a:lnTo>
                  <a:pt x="394" y="416"/>
                </a:lnTo>
                <a:lnTo>
                  <a:pt x="395" y="402"/>
                </a:lnTo>
                <a:lnTo>
                  <a:pt x="397" y="387"/>
                </a:lnTo>
                <a:lnTo>
                  <a:pt x="398" y="375"/>
                </a:lnTo>
                <a:lnTo>
                  <a:pt x="398" y="373"/>
                </a:lnTo>
                <a:lnTo>
                  <a:pt x="398" y="370"/>
                </a:lnTo>
                <a:lnTo>
                  <a:pt x="398" y="370"/>
                </a:lnTo>
                <a:lnTo>
                  <a:pt x="394" y="372"/>
                </a:lnTo>
                <a:lnTo>
                  <a:pt x="392" y="373"/>
                </a:lnTo>
                <a:lnTo>
                  <a:pt x="388" y="377"/>
                </a:lnTo>
                <a:lnTo>
                  <a:pt x="388" y="377"/>
                </a:lnTo>
                <a:close/>
                <a:moveTo>
                  <a:pt x="392" y="594"/>
                </a:moveTo>
                <a:lnTo>
                  <a:pt x="392" y="594"/>
                </a:lnTo>
                <a:lnTo>
                  <a:pt x="384" y="599"/>
                </a:lnTo>
                <a:lnTo>
                  <a:pt x="378" y="602"/>
                </a:lnTo>
                <a:lnTo>
                  <a:pt x="375" y="603"/>
                </a:lnTo>
                <a:lnTo>
                  <a:pt x="374" y="603"/>
                </a:lnTo>
                <a:lnTo>
                  <a:pt x="374" y="603"/>
                </a:lnTo>
                <a:lnTo>
                  <a:pt x="366" y="599"/>
                </a:lnTo>
                <a:lnTo>
                  <a:pt x="361" y="599"/>
                </a:lnTo>
                <a:lnTo>
                  <a:pt x="355" y="601"/>
                </a:lnTo>
                <a:lnTo>
                  <a:pt x="355" y="601"/>
                </a:lnTo>
                <a:lnTo>
                  <a:pt x="351" y="602"/>
                </a:lnTo>
                <a:lnTo>
                  <a:pt x="348" y="606"/>
                </a:lnTo>
                <a:lnTo>
                  <a:pt x="338" y="617"/>
                </a:lnTo>
                <a:lnTo>
                  <a:pt x="322" y="636"/>
                </a:lnTo>
                <a:lnTo>
                  <a:pt x="322" y="636"/>
                </a:lnTo>
                <a:lnTo>
                  <a:pt x="317" y="640"/>
                </a:lnTo>
                <a:lnTo>
                  <a:pt x="309" y="643"/>
                </a:lnTo>
                <a:lnTo>
                  <a:pt x="298" y="647"/>
                </a:lnTo>
                <a:lnTo>
                  <a:pt x="298" y="647"/>
                </a:lnTo>
                <a:lnTo>
                  <a:pt x="340" y="659"/>
                </a:lnTo>
                <a:lnTo>
                  <a:pt x="369" y="666"/>
                </a:lnTo>
                <a:lnTo>
                  <a:pt x="383" y="669"/>
                </a:lnTo>
                <a:lnTo>
                  <a:pt x="383" y="669"/>
                </a:lnTo>
                <a:lnTo>
                  <a:pt x="385" y="667"/>
                </a:lnTo>
                <a:lnTo>
                  <a:pt x="390" y="667"/>
                </a:lnTo>
                <a:lnTo>
                  <a:pt x="398" y="669"/>
                </a:lnTo>
                <a:lnTo>
                  <a:pt x="398" y="669"/>
                </a:lnTo>
                <a:lnTo>
                  <a:pt x="398" y="665"/>
                </a:lnTo>
                <a:lnTo>
                  <a:pt x="399" y="656"/>
                </a:lnTo>
                <a:lnTo>
                  <a:pt x="400" y="645"/>
                </a:lnTo>
                <a:lnTo>
                  <a:pt x="399" y="638"/>
                </a:lnTo>
                <a:lnTo>
                  <a:pt x="398" y="633"/>
                </a:lnTo>
                <a:lnTo>
                  <a:pt x="398" y="633"/>
                </a:lnTo>
                <a:lnTo>
                  <a:pt x="392" y="618"/>
                </a:lnTo>
                <a:lnTo>
                  <a:pt x="390" y="616"/>
                </a:lnTo>
                <a:lnTo>
                  <a:pt x="392" y="612"/>
                </a:lnTo>
                <a:lnTo>
                  <a:pt x="392" y="612"/>
                </a:lnTo>
                <a:lnTo>
                  <a:pt x="393" y="607"/>
                </a:lnTo>
                <a:lnTo>
                  <a:pt x="393" y="601"/>
                </a:lnTo>
                <a:lnTo>
                  <a:pt x="393" y="596"/>
                </a:lnTo>
                <a:lnTo>
                  <a:pt x="392" y="594"/>
                </a:lnTo>
                <a:lnTo>
                  <a:pt x="392" y="594"/>
                </a:lnTo>
                <a:close/>
                <a:moveTo>
                  <a:pt x="230" y="839"/>
                </a:moveTo>
                <a:lnTo>
                  <a:pt x="230" y="839"/>
                </a:lnTo>
                <a:lnTo>
                  <a:pt x="232" y="857"/>
                </a:lnTo>
                <a:lnTo>
                  <a:pt x="238" y="900"/>
                </a:lnTo>
                <a:lnTo>
                  <a:pt x="242" y="925"/>
                </a:lnTo>
                <a:lnTo>
                  <a:pt x="247" y="949"/>
                </a:lnTo>
                <a:lnTo>
                  <a:pt x="252" y="969"/>
                </a:lnTo>
                <a:lnTo>
                  <a:pt x="257" y="985"/>
                </a:lnTo>
                <a:lnTo>
                  <a:pt x="257" y="985"/>
                </a:lnTo>
                <a:lnTo>
                  <a:pt x="263" y="996"/>
                </a:lnTo>
                <a:lnTo>
                  <a:pt x="272" y="1008"/>
                </a:lnTo>
                <a:lnTo>
                  <a:pt x="291" y="1034"/>
                </a:lnTo>
                <a:lnTo>
                  <a:pt x="314" y="1061"/>
                </a:lnTo>
                <a:lnTo>
                  <a:pt x="314" y="1061"/>
                </a:lnTo>
                <a:lnTo>
                  <a:pt x="317" y="1045"/>
                </a:lnTo>
                <a:lnTo>
                  <a:pt x="319" y="1032"/>
                </a:lnTo>
                <a:lnTo>
                  <a:pt x="320" y="1026"/>
                </a:lnTo>
                <a:lnTo>
                  <a:pt x="320" y="1026"/>
                </a:lnTo>
                <a:lnTo>
                  <a:pt x="322" y="1007"/>
                </a:lnTo>
                <a:lnTo>
                  <a:pt x="330" y="968"/>
                </a:lnTo>
                <a:lnTo>
                  <a:pt x="339" y="928"/>
                </a:lnTo>
                <a:lnTo>
                  <a:pt x="343" y="914"/>
                </a:lnTo>
                <a:lnTo>
                  <a:pt x="345" y="909"/>
                </a:lnTo>
                <a:lnTo>
                  <a:pt x="346" y="907"/>
                </a:lnTo>
                <a:lnTo>
                  <a:pt x="346" y="907"/>
                </a:lnTo>
                <a:lnTo>
                  <a:pt x="350" y="905"/>
                </a:lnTo>
                <a:lnTo>
                  <a:pt x="355" y="905"/>
                </a:lnTo>
                <a:lnTo>
                  <a:pt x="359" y="907"/>
                </a:lnTo>
                <a:lnTo>
                  <a:pt x="364" y="909"/>
                </a:lnTo>
                <a:lnTo>
                  <a:pt x="370" y="913"/>
                </a:lnTo>
                <a:lnTo>
                  <a:pt x="374" y="915"/>
                </a:lnTo>
                <a:lnTo>
                  <a:pt x="374" y="915"/>
                </a:lnTo>
                <a:lnTo>
                  <a:pt x="374" y="873"/>
                </a:lnTo>
                <a:lnTo>
                  <a:pt x="374" y="842"/>
                </a:lnTo>
                <a:lnTo>
                  <a:pt x="374" y="830"/>
                </a:lnTo>
                <a:lnTo>
                  <a:pt x="374" y="830"/>
                </a:lnTo>
                <a:lnTo>
                  <a:pt x="372" y="830"/>
                </a:lnTo>
                <a:lnTo>
                  <a:pt x="366" y="828"/>
                </a:lnTo>
                <a:lnTo>
                  <a:pt x="361" y="826"/>
                </a:lnTo>
                <a:lnTo>
                  <a:pt x="353" y="854"/>
                </a:lnTo>
                <a:lnTo>
                  <a:pt x="329" y="862"/>
                </a:lnTo>
                <a:lnTo>
                  <a:pt x="230" y="839"/>
                </a:lnTo>
                <a:close/>
                <a:moveTo>
                  <a:pt x="251" y="1008"/>
                </a:moveTo>
                <a:lnTo>
                  <a:pt x="283" y="1100"/>
                </a:lnTo>
                <a:lnTo>
                  <a:pt x="290" y="1118"/>
                </a:lnTo>
                <a:lnTo>
                  <a:pt x="302" y="1127"/>
                </a:lnTo>
                <a:lnTo>
                  <a:pt x="305" y="1083"/>
                </a:lnTo>
                <a:lnTo>
                  <a:pt x="305" y="1083"/>
                </a:lnTo>
                <a:lnTo>
                  <a:pt x="298" y="1076"/>
                </a:lnTo>
                <a:lnTo>
                  <a:pt x="283" y="1055"/>
                </a:lnTo>
                <a:lnTo>
                  <a:pt x="283" y="1055"/>
                </a:lnTo>
                <a:lnTo>
                  <a:pt x="251" y="1008"/>
                </a:lnTo>
                <a:lnTo>
                  <a:pt x="251" y="1008"/>
                </a:lnTo>
                <a:close/>
                <a:moveTo>
                  <a:pt x="131" y="1181"/>
                </a:moveTo>
                <a:lnTo>
                  <a:pt x="131" y="1181"/>
                </a:lnTo>
                <a:lnTo>
                  <a:pt x="127" y="1228"/>
                </a:lnTo>
                <a:lnTo>
                  <a:pt x="126" y="1260"/>
                </a:lnTo>
                <a:lnTo>
                  <a:pt x="127" y="1272"/>
                </a:lnTo>
                <a:lnTo>
                  <a:pt x="127" y="1274"/>
                </a:lnTo>
                <a:lnTo>
                  <a:pt x="129" y="1277"/>
                </a:lnTo>
                <a:lnTo>
                  <a:pt x="129" y="1277"/>
                </a:lnTo>
                <a:lnTo>
                  <a:pt x="131" y="1275"/>
                </a:lnTo>
                <a:lnTo>
                  <a:pt x="135" y="1273"/>
                </a:lnTo>
                <a:lnTo>
                  <a:pt x="140" y="1268"/>
                </a:lnTo>
                <a:lnTo>
                  <a:pt x="144" y="1261"/>
                </a:lnTo>
                <a:lnTo>
                  <a:pt x="152" y="1245"/>
                </a:lnTo>
                <a:lnTo>
                  <a:pt x="161" y="1225"/>
                </a:lnTo>
                <a:lnTo>
                  <a:pt x="161" y="1225"/>
                </a:lnTo>
                <a:lnTo>
                  <a:pt x="169" y="1205"/>
                </a:lnTo>
                <a:lnTo>
                  <a:pt x="175" y="1182"/>
                </a:lnTo>
                <a:lnTo>
                  <a:pt x="183" y="1157"/>
                </a:lnTo>
                <a:lnTo>
                  <a:pt x="183" y="1157"/>
                </a:lnTo>
                <a:lnTo>
                  <a:pt x="180" y="1162"/>
                </a:lnTo>
                <a:lnTo>
                  <a:pt x="174" y="1168"/>
                </a:lnTo>
                <a:lnTo>
                  <a:pt x="166" y="1176"/>
                </a:lnTo>
                <a:lnTo>
                  <a:pt x="162" y="1177"/>
                </a:lnTo>
                <a:lnTo>
                  <a:pt x="159" y="1177"/>
                </a:lnTo>
                <a:lnTo>
                  <a:pt x="159" y="1177"/>
                </a:lnTo>
                <a:lnTo>
                  <a:pt x="156" y="1177"/>
                </a:lnTo>
                <a:lnTo>
                  <a:pt x="154" y="1175"/>
                </a:lnTo>
                <a:lnTo>
                  <a:pt x="150" y="1168"/>
                </a:lnTo>
                <a:lnTo>
                  <a:pt x="147" y="1162"/>
                </a:lnTo>
                <a:lnTo>
                  <a:pt x="146" y="1157"/>
                </a:lnTo>
                <a:lnTo>
                  <a:pt x="146" y="1157"/>
                </a:lnTo>
                <a:lnTo>
                  <a:pt x="139" y="1171"/>
                </a:lnTo>
                <a:lnTo>
                  <a:pt x="131" y="1181"/>
                </a:lnTo>
                <a:lnTo>
                  <a:pt x="131" y="1181"/>
                </a:lnTo>
                <a:close/>
                <a:moveTo>
                  <a:pt x="146" y="1157"/>
                </a:moveTo>
                <a:lnTo>
                  <a:pt x="146" y="1157"/>
                </a:lnTo>
                <a:lnTo>
                  <a:pt x="146" y="1157"/>
                </a:lnTo>
                <a:lnTo>
                  <a:pt x="146" y="1157"/>
                </a:lnTo>
                <a:lnTo>
                  <a:pt x="146" y="1157"/>
                </a:lnTo>
                <a:lnTo>
                  <a:pt x="146" y="1157"/>
                </a:lnTo>
                <a:close/>
                <a:moveTo>
                  <a:pt x="374" y="1318"/>
                </a:moveTo>
                <a:lnTo>
                  <a:pt x="374" y="1318"/>
                </a:lnTo>
                <a:lnTo>
                  <a:pt x="378" y="1335"/>
                </a:lnTo>
                <a:lnTo>
                  <a:pt x="382" y="1351"/>
                </a:lnTo>
                <a:lnTo>
                  <a:pt x="388" y="1371"/>
                </a:lnTo>
                <a:lnTo>
                  <a:pt x="397" y="1392"/>
                </a:lnTo>
                <a:lnTo>
                  <a:pt x="407" y="1411"/>
                </a:lnTo>
                <a:lnTo>
                  <a:pt x="412" y="1419"/>
                </a:lnTo>
                <a:lnTo>
                  <a:pt x="417" y="1425"/>
                </a:lnTo>
                <a:lnTo>
                  <a:pt x="423" y="1430"/>
                </a:lnTo>
                <a:lnTo>
                  <a:pt x="431" y="1434"/>
                </a:lnTo>
                <a:lnTo>
                  <a:pt x="431" y="1434"/>
                </a:lnTo>
                <a:lnTo>
                  <a:pt x="437" y="1435"/>
                </a:lnTo>
                <a:lnTo>
                  <a:pt x="443" y="1435"/>
                </a:lnTo>
                <a:lnTo>
                  <a:pt x="448" y="1433"/>
                </a:lnTo>
                <a:lnTo>
                  <a:pt x="455" y="1430"/>
                </a:lnTo>
                <a:lnTo>
                  <a:pt x="460" y="1426"/>
                </a:lnTo>
                <a:lnTo>
                  <a:pt x="465" y="1423"/>
                </a:lnTo>
                <a:lnTo>
                  <a:pt x="472" y="1411"/>
                </a:lnTo>
                <a:lnTo>
                  <a:pt x="480" y="1399"/>
                </a:lnTo>
                <a:lnTo>
                  <a:pt x="486" y="1387"/>
                </a:lnTo>
                <a:lnTo>
                  <a:pt x="492" y="1368"/>
                </a:lnTo>
                <a:lnTo>
                  <a:pt x="492" y="1368"/>
                </a:lnTo>
                <a:lnTo>
                  <a:pt x="497" y="1351"/>
                </a:lnTo>
                <a:lnTo>
                  <a:pt x="501" y="1328"/>
                </a:lnTo>
                <a:lnTo>
                  <a:pt x="505" y="1299"/>
                </a:lnTo>
                <a:lnTo>
                  <a:pt x="466" y="1306"/>
                </a:lnTo>
                <a:lnTo>
                  <a:pt x="466" y="1306"/>
                </a:lnTo>
                <a:lnTo>
                  <a:pt x="462" y="1317"/>
                </a:lnTo>
                <a:lnTo>
                  <a:pt x="458" y="1326"/>
                </a:lnTo>
                <a:lnTo>
                  <a:pt x="455" y="1332"/>
                </a:lnTo>
                <a:lnTo>
                  <a:pt x="455" y="1332"/>
                </a:lnTo>
                <a:lnTo>
                  <a:pt x="451" y="1335"/>
                </a:lnTo>
                <a:lnTo>
                  <a:pt x="446" y="1336"/>
                </a:lnTo>
                <a:lnTo>
                  <a:pt x="431" y="1337"/>
                </a:lnTo>
                <a:lnTo>
                  <a:pt x="407" y="1336"/>
                </a:lnTo>
                <a:lnTo>
                  <a:pt x="407" y="1336"/>
                </a:lnTo>
                <a:lnTo>
                  <a:pt x="403" y="1335"/>
                </a:lnTo>
                <a:lnTo>
                  <a:pt x="399" y="1333"/>
                </a:lnTo>
                <a:lnTo>
                  <a:pt x="394" y="1327"/>
                </a:lnTo>
                <a:lnTo>
                  <a:pt x="388" y="1318"/>
                </a:lnTo>
                <a:lnTo>
                  <a:pt x="374" y="1318"/>
                </a:lnTo>
                <a:close/>
                <a:moveTo>
                  <a:pt x="394" y="826"/>
                </a:moveTo>
                <a:lnTo>
                  <a:pt x="394" y="930"/>
                </a:lnTo>
                <a:lnTo>
                  <a:pt x="394" y="930"/>
                </a:lnTo>
                <a:lnTo>
                  <a:pt x="408" y="927"/>
                </a:lnTo>
                <a:lnTo>
                  <a:pt x="419" y="923"/>
                </a:lnTo>
                <a:lnTo>
                  <a:pt x="431" y="922"/>
                </a:lnTo>
                <a:lnTo>
                  <a:pt x="431" y="922"/>
                </a:lnTo>
                <a:lnTo>
                  <a:pt x="439" y="922"/>
                </a:lnTo>
                <a:lnTo>
                  <a:pt x="446" y="923"/>
                </a:lnTo>
                <a:lnTo>
                  <a:pt x="451" y="924"/>
                </a:lnTo>
                <a:lnTo>
                  <a:pt x="448" y="826"/>
                </a:lnTo>
                <a:lnTo>
                  <a:pt x="448" y="826"/>
                </a:lnTo>
                <a:lnTo>
                  <a:pt x="443" y="835"/>
                </a:lnTo>
                <a:lnTo>
                  <a:pt x="438" y="840"/>
                </a:lnTo>
                <a:lnTo>
                  <a:pt x="433" y="844"/>
                </a:lnTo>
                <a:lnTo>
                  <a:pt x="433" y="844"/>
                </a:lnTo>
                <a:lnTo>
                  <a:pt x="428" y="846"/>
                </a:lnTo>
                <a:lnTo>
                  <a:pt x="424" y="846"/>
                </a:lnTo>
                <a:lnTo>
                  <a:pt x="419" y="846"/>
                </a:lnTo>
                <a:lnTo>
                  <a:pt x="416" y="844"/>
                </a:lnTo>
                <a:lnTo>
                  <a:pt x="416" y="844"/>
                </a:lnTo>
                <a:lnTo>
                  <a:pt x="403" y="835"/>
                </a:lnTo>
                <a:lnTo>
                  <a:pt x="394" y="826"/>
                </a:lnTo>
                <a:lnTo>
                  <a:pt x="394" y="82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9">
            <a:extLst>
              <a:ext uri="{FF2B5EF4-FFF2-40B4-BE49-F238E27FC236}">
                <a16:creationId xmlns:a16="http://schemas.microsoft.com/office/drawing/2014/main" id="{E1263C2B-1422-4B3D-ACA6-06BCAB29F1BB}"/>
              </a:ext>
            </a:extLst>
          </p:cNvPr>
          <p:cNvSpPr>
            <a:spLocks noEditPoints="1"/>
          </p:cNvSpPr>
          <p:nvPr/>
        </p:nvSpPr>
        <p:spPr bwMode="auto">
          <a:xfrm>
            <a:off x="8080137" y="4744889"/>
            <a:ext cx="1260140" cy="1631086"/>
          </a:xfrm>
          <a:custGeom>
            <a:avLst/>
            <a:gdLst>
              <a:gd name="T0" fmla="*/ 76 w 1172"/>
              <a:gd name="T1" fmla="*/ 412 h 1517"/>
              <a:gd name="T2" fmla="*/ 23 w 1172"/>
              <a:gd name="T3" fmla="*/ 540 h 1517"/>
              <a:gd name="T4" fmla="*/ 41 w 1172"/>
              <a:gd name="T5" fmla="*/ 771 h 1517"/>
              <a:gd name="T6" fmla="*/ 38 w 1172"/>
              <a:gd name="T7" fmla="*/ 854 h 1517"/>
              <a:gd name="T8" fmla="*/ 15 w 1172"/>
              <a:gd name="T9" fmla="*/ 1093 h 1517"/>
              <a:gd name="T10" fmla="*/ 78 w 1172"/>
              <a:gd name="T11" fmla="*/ 1315 h 1517"/>
              <a:gd name="T12" fmla="*/ 50 w 1172"/>
              <a:gd name="T13" fmla="*/ 1354 h 1517"/>
              <a:gd name="T14" fmla="*/ 115 w 1172"/>
              <a:gd name="T15" fmla="*/ 1435 h 1517"/>
              <a:gd name="T16" fmla="*/ 172 w 1172"/>
              <a:gd name="T17" fmla="*/ 1379 h 1517"/>
              <a:gd name="T18" fmla="*/ 210 w 1172"/>
              <a:gd name="T19" fmla="*/ 1311 h 1517"/>
              <a:gd name="T20" fmla="*/ 358 w 1172"/>
              <a:gd name="T21" fmla="*/ 1163 h 1517"/>
              <a:gd name="T22" fmla="*/ 384 w 1172"/>
              <a:gd name="T23" fmla="*/ 1342 h 1517"/>
              <a:gd name="T24" fmla="*/ 425 w 1172"/>
              <a:gd name="T25" fmla="*/ 1392 h 1517"/>
              <a:gd name="T26" fmla="*/ 447 w 1172"/>
              <a:gd name="T27" fmla="*/ 1441 h 1517"/>
              <a:gd name="T28" fmla="*/ 435 w 1172"/>
              <a:gd name="T29" fmla="*/ 1488 h 1517"/>
              <a:gd name="T30" fmla="*/ 554 w 1172"/>
              <a:gd name="T31" fmla="*/ 1430 h 1517"/>
              <a:gd name="T32" fmla="*/ 564 w 1172"/>
              <a:gd name="T33" fmla="*/ 1383 h 1517"/>
              <a:gd name="T34" fmla="*/ 578 w 1172"/>
              <a:gd name="T35" fmla="*/ 1201 h 1517"/>
              <a:gd name="T36" fmla="*/ 700 w 1172"/>
              <a:gd name="T37" fmla="*/ 1392 h 1517"/>
              <a:gd name="T38" fmla="*/ 928 w 1172"/>
              <a:gd name="T39" fmla="*/ 1517 h 1517"/>
              <a:gd name="T40" fmla="*/ 1095 w 1172"/>
              <a:gd name="T41" fmla="*/ 1414 h 1517"/>
              <a:gd name="T42" fmla="*/ 1172 w 1172"/>
              <a:gd name="T43" fmla="*/ 1300 h 1517"/>
              <a:gd name="T44" fmla="*/ 1135 w 1172"/>
              <a:gd name="T45" fmla="*/ 1160 h 1517"/>
              <a:gd name="T46" fmla="*/ 1105 w 1172"/>
              <a:gd name="T47" fmla="*/ 1011 h 1517"/>
              <a:gd name="T48" fmla="*/ 1114 w 1172"/>
              <a:gd name="T49" fmla="*/ 817 h 1517"/>
              <a:gd name="T50" fmla="*/ 846 w 1172"/>
              <a:gd name="T51" fmla="*/ 637 h 1517"/>
              <a:gd name="T52" fmla="*/ 583 w 1172"/>
              <a:gd name="T53" fmla="*/ 737 h 1517"/>
              <a:gd name="T54" fmla="*/ 583 w 1172"/>
              <a:gd name="T55" fmla="*/ 815 h 1517"/>
              <a:gd name="T56" fmla="*/ 540 w 1172"/>
              <a:gd name="T57" fmla="*/ 1091 h 1517"/>
              <a:gd name="T58" fmla="*/ 523 w 1172"/>
              <a:gd name="T59" fmla="*/ 687 h 1517"/>
              <a:gd name="T60" fmla="*/ 552 w 1172"/>
              <a:gd name="T61" fmla="*/ 523 h 1517"/>
              <a:gd name="T62" fmla="*/ 514 w 1172"/>
              <a:gd name="T63" fmla="*/ 496 h 1517"/>
              <a:gd name="T64" fmla="*/ 645 w 1172"/>
              <a:gd name="T65" fmla="*/ 474 h 1517"/>
              <a:gd name="T66" fmla="*/ 608 w 1172"/>
              <a:gd name="T67" fmla="*/ 338 h 1517"/>
              <a:gd name="T68" fmla="*/ 483 w 1172"/>
              <a:gd name="T69" fmla="*/ 217 h 1517"/>
              <a:gd name="T70" fmla="*/ 460 w 1172"/>
              <a:gd name="T71" fmla="*/ 116 h 1517"/>
              <a:gd name="T72" fmla="*/ 393 w 1172"/>
              <a:gd name="T73" fmla="*/ 9 h 1517"/>
              <a:gd name="T74" fmla="*/ 272 w 1172"/>
              <a:gd name="T75" fmla="*/ 51 h 1517"/>
              <a:gd name="T76" fmla="*/ 129 w 1172"/>
              <a:gd name="T77" fmla="*/ 928 h 1517"/>
              <a:gd name="T78" fmla="*/ 105 w 1172"/>
              <a:gd name="T79" fmla="*/ 922 h 1517"/>
              <a:gd name="T80" fmla="*/ 79 w 1172"/>
              <a:gd name="T81" fmla="*/ 1145 h 1517"/>
              <a:gd name="T82" fmla="*/ 48 w 1172"/>
              <a:gd name="T83" fmla="*/ 946 h 1517"/>
              <a:gd name="T84" fmla="*/ 263 w 1172"/>
              <a:gd name="T85" fmla="*/ 967 h 1517"/>
              <a:gd name="T86" fmla="*/ 300 w 1172"/>
              <a:gd name="T87" fmla="*/ 1211 h 1517"/>
              <a:gd name="T88" fmla="*/ 186 w 1172"/>
              <a:gd name="T89" fmla="*/ 1254 h 1517"/>
              <a:gd name="T90" fmla="*/ 215 w 1172"/>
              <a:gd name="T91" fmla="*/ 1153 h 1517"/>
              <a:gd name="T92" fmla="*/ 263 w 1172"/>
              <a:gd name="T93" fmla="*/ 967 h 1517"/>
              <a:gd name="T94" fmla="*/ 593 w 1172"/>
              <a:gd name="T95" fmla="*/ 1096 h 1517"/>
              <a:gd name="T96" fmla="*/ 674 w 1172"/>
              <a:gd name="T97" fmla="*/ 1239 h 1517"/>
              <a:gd name="T98" fmla="*/ 762 w 1172"/>
              <a:gd name="T99" fmla="*/ 1272 h 1517"/>
              <a:gd name="T100" fmla="*/ 821 w 1172"/>
              <a:gd name="T101" fmla="*/ 1313 h 1517"/>
              <a:gd name="T102" fmla="*/ 1025 w 1172"/>
              <a:gd name="T103" fmla="*/ 1337 h 1517"/>
              <a:gd name="T104" fmla="*/ 980 w 1172"/>
              <a:gd name="T105" fmla="*/ 1464 h 1517"/>
              <a:gd name="T106" fmla="*/ 768 w 1172"/>
              <a:gd name="T107" fmla="*/ 1408 h 1517"/>
              <a:gd name="T108" fmla="*/ 698 w 1172"/>
              <a:gd name="T109" fmla="*/ 1019 h 1517"/>
              <a:gd name="T110" fmla="*/ 650 w 1172"/>
              <a:gd name="T111" fmla="*/ 1115 h 1517"/>
              <a:gd name="T112" fmla="*/ 903 w 1172"/>
              <a:gd name="T113" fmla="*/ 981 h 1517"/>
              <a:gd name="T114" fmla="*/ 895 w 1172"/>
              <a:gd name="T115" fmla="*/ 1178 h 1517"/>
              <a:gd name="T116" fmla="*/ 983 w 1172"/>
              <a:gd name="T117" fmla="*/ 1041 h 1517"/>
              <a:gd name="T118" fmla="*/ 982 w 1172"/>
              <a:gd name="T119" fmla="*/ 1217 h 1517"/>
              <a:gd name="T120" fmla="*/ 948 w 1172"/>
              <a:gd name="T121" fmla="*/ 1105 h 1517"/>
              <a:gd name="T122" fmla="*/ 1026 w 1172"/>
              <a:gd name="T123" fmla="*/ 1318 h 1517"/>
              <a:gd name="T124" fmla="*/ 902 w 1172"/>
              <a:gd name="T125" fmla="*/ 1267 h 1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72" h="1517">
                <a:moveTo>
                  <a:pt x="248" y="168"/>
                </a:moveTo>
                <a:lnTo>
                  <a:pt x="248" y="168"/>
                </a:lnTo>
                <a:lnTo>
                  <a:pt x="229" y="177"/>
                </a:lnTo>
                <a:lnTo>
                  <a:pt x="205" y="187"/>
                </a:lnTo>
                <a:lnTo>
                  <a:pt x="205" y="187"/>
                </a:lnTo>
                <a:lnTo>
                  <a:pt x="197" y="196"/>
                </a:lnTo>
                <a:lnTo>
                  <a:pt x="184" y="212"/>
                </a:lnTo>
                <a:lnTo>
                  <a:pt x="170" y="233"/>
                </a:lnTo>
                <a:lnTo>
                  <a:pt x="158" y="254"/>
                </a:lnTo>
                <a:lnTo>
                  <a:pt x="158" y="254"/>
                </a:lnTo>
                <a:lnTo>
                  <a:pt x="113" y="338"/>
                </a:lnTo>
                <a:lnTo>
                  <a:pt x="88" y="385"/>
                </a:lnTo>
                <a:lnTo>
                  <a:pt x="80" y="402"/>
                </a:lnTo>
                <a:lnTo>
                  <a:pt x="76" y="412"/>
                </a:lnTo>
                <a:lnTo>
                  <a:pt x="76" y="412"/>
                </a:lnTo>
                <a:lnTo>
                  <a:pt x="76" y="420"/>
                </a:lnTo>
                <a:lnTo>
                  <a:pt x="79" y="431"/>
                </a:lnTo>
                <a:lnTo>
                  <a:pt x="85" y="460"/>
                </a:lnTo>
                <a:lnTo>
                  <a:pt x="96" y="498"/>
                </a:lnTo>
                <a:lnTo>
                  <a:pt x="96" y="498"/>
                </a:lnTo>
                <a:lnTo>
                  <a:pt x="74" y="506"/>
                </a:lnTo>
                <a:lnTo>
                  <a:pt x="56" y="514"/>
                </a:lnTo>
                <a:lnTo>
                  <a:pt x="43" y="517"/>
                </a:lnTo>
                <a:lnTo>
                  <a:pt x="43" y="517"/>
                </a:lnTo>
                <a:lnTo>
                  <a:pt x="36" y="520"/>
                </a:lnTo>
                <a:lnTo>
                  <a:pt x="31" y="524"/>
                </a:lnTo>
                <a:lnTo>
                  <a:pt x="27" y="529"/>
                </a:lnTo>
                <a:lnTo>
                  <a:pt x="24" y="536"/>
                </a:lnTo>
                <a:lnTo>
                  <a:pt x="24" y="536"/>
                </a:lnTo>
                <a:lnTo>
                  <a:pt x="23" y="540"/>
                </a:lnTo>
                <a:lnTo>
                  <a:pt x="23" y="545"/>
                </a:lnTo>
                <a:lnTo>
                  <a:pt x="25" y="554"/>
                </a:lnTo>
                <a:lnTo>
                  <a:pt x="33" y="575"/>
                </a:lnTo>
                <a:lnTo>
                  <a:pt x="33" y="575"/>
                </a:lnTo>
                <a:lnTo>
                  <a:pt x="35" y="584"/>
                </a:lnTo>
                <a:lnTo>
                  <a:pt x="35" y="601"/>
                </a:lnTo>
                <a:lnTo>
                  <a:pt x="33" y="649"/>
                </a:lnTo>
                <a:lnTo>
                  <a:pt x="29" y="723"/>
                </a:lnTo>
                <a:lnTo>
                  <a:pt x="29" y="723"/>
                </a:lnTo>
                <a:lnTo>
                  <a:pt x="27" y="743"/>
                </a:lnTo>
                <a:lnTo>
                  <a:pt x="29" y="756"/>
                </a:lnTo>
                <a:lnTo>
                  <a:pt x="29" y="756"/>
                </a:lnTo>
                <a:lnTo>
                  <a:pt x="31" y="760"/>
                </a:lnTo>
                <a:lnTo>
                  <a:pt x="35" y="766"/>
                </a:lnTo>
                <a:lnTo>
                  <a:pt x="41" y="771"/>
                </a:lnTo>
                <a:lnTo>
                  <a:pt x="48" y="775"/>
                </a:lnTo>
                <a:lnTo>
                  <a:pt x="48" y="775"/>
                </a:lnTo>
                <a:lnTo>
                  <a:pt x="53" y="778"/>
                </a:lnTo>
                <a:lnTo>
                  <a:pt x="60" y="780"/>
                </a:lnTo>
                <a:lnTo>
                  <a:pt x="78" y="785"/>
                </a:lnTo>
                <a:lnTo>
                  <a:pt x="100" y="790"/>
                </a:lnTo>
                <a:lnTo>
                  <a:pt x="100" y="809"/>
                </a:lnTo>
                <a:lnTo>
                  <a:pt x="100" y="809"/>
                </a:lnTo>
                <a:lnTo>
                  <a:pt x="85" y="815"/>
                </a:lnTo>
                <a:lnTo>
                  <a:pt x="72" y="822"/>
                </a:lnTo>
                <a:lnTo>
                  <a:pt x="62" y="828"/>
                </a:lnTo>
                <a:lnTo>
                  <a:pt x="62" y="828"/>
                </a:lnTo>
                <a:lnTo>
                  <a:pt x="57" y="833"/>
                </a:lnTo>
                <a:lnTo>
                  <a:pt x="49" y="841"/>
                </a:lnTo>
                <a:lnTo>
                  <a:pt x="38" y="854"/>
                </a:lnTo>
                <a:lnTo>
                  <a:pt x="27" y="871"/>
                </a:lnTo>
                <a:lnTo>
                  <a:pt x="23" y="882"/>
                </a:lnTo>
                <a:lnTo>
                  <a:pt x="18" y="894"/>
                </a:lnTo>
                <a:lnTo>
                  <a:pt x="13" y="907"/>
                </a:lnTo>
                <a:lnTo>
                  <a:pt x="8" y="921"/>
                </a:lnTo>
                <a:lnTo>
                  <a:pt x="5" y="938"/>
                </a:lnTo>
                <a:lnTo>
                  <a:pt x="2" y="955"/>
                </a:lnTo>
                <a:lnTo>
                  <a:pt x="1" y="975"/>
                </a:lnTo>
                <a:lnTo>
                  <a:pt x="0" y="995"/>
                </a:lnTo>
                <a:lnTo>
                  <a:pt x="0" y="995"/>
                </a:lnTo>
                <a:lnTo>
                  <a:pt x="0" y="1017"/>
                </a:lnTo>
                <a:lnTo>
                  <a:pt x="2" y="1037"/>
                </a:lnTo>
                <a:lnTo>
                  <a:pt x="6" y="1058"/>
                </a:lnTo>
                <a:lnTo>
                  <a:pt x="11" y="1075"/>
                </a:lnTo>
                <a:lnTo>
                  <a:pt x="15" y="1093"/>
                </a:lnTo>
                <a:lnTo>
                  <a:pt x="21" y="1110"/>
                </a:lnTo>
                <a:lnTo>
                  <a:pt x="29" y="1126"/>
                </a:lnTo>
                <a:lnTo>
                  <a:pt x="35" y="1140"/>
                </a:lnTo>
                <a:lnTo>
                  <a:pt x="48" y="1164"/>
                </a:lnTo>
                <a:lnTo>
                  <a:pt x="60" y="1183"/>
                </a:lnTo>
                <a:lnTo>
                  <a:pt x="72" y="1201"/>
                </a:lnTo>
                <a:lnTo>
                  <a:pt x="72" y="1201"/>
                </a:lnTo>
                <a:lnTo>
                  <a:pt x="72" y="1219"/>
                </a:lnTo>
                <a:lnTo>
                  <a:pt x="72" y="1252"/>
                </a:lnTo>
                <a:lnTo>
                  <a:pt x="70" y="1287"/>
                </a:lnTo>
                <a:lnTo>
                  <a:pt x="70" y="1300"/>
                </a:lnTo>
                <a:lnTo>
                  <a:pt x="72" y="1306"/>
                </a:lnTo>
                <a:lnTo>
                  <a:pt x="72" y="1306"/>
                </a:lnTo>
                <a:lnTo>
                  <a:pt x="74" y="1311"/>
                </a:lnTo>
                <a:lnTo>
                  <a:pt x="78" y="1315"/>
                </a:lnTo>
                <a:lnTo>
                  <a:pt x="86" y="1321"/>
                </a:lnTo>
                <a:lnTo>
                  <a:pt x="86" y="1321"/>
                </a:lnTo>
                <a:lnTo>
                  <a:pt x="87" y="1323"/>
                </a:lnTo>
                <a:lnTo>
                  <a:pt x="88" y="1328"/>
                </a:lnTo>
                <a:lnTo>
                  <a:pt x="90" y="1341"/>
                </a:lnTo>
                <a:lnTo>
                  <a:pt x="91" y="1353"/>
                </a:lnTo>
                <a:lnTo>
                  <a:pt x="91" y="1359"/>
                </a:lnTo>
                <a:lnTo>
                  <a:pt x="91" y="1359"/>
                </a:lnTo>
                <a:lnTo>
                  <a:pt x="90" y="1359"/>
                </a:lnTo>
                <a:lnTo>
                  <a:pt x="87" y="1359"/>
                </a:lnTo>
                <a:lnTo>
                  <a:pt x="79" y="1358"/>
                </a:lnTo>
                <a:lnTo>
                  <a:pt x="68" y="1355"/>
                </a:lnTo>
                <a:lnTo>
                  <a:pt x="57" y="1354"/>
                </a:lnTo>
                <a:lnTo>
                  <a:pt x="57" y="1354"/>
                </a:lnTo>
                <a:lnTo>
                  <a:pt x="50" y="1354"/>
                </a:lnTo>
                <a:lnTo>
                  <a:pt x="47" y="1355"/>
                </a:lnTo>
                <a:lnTo>
                  <a:pt x="44" y="1358"/>
                </a:lnTo>
                <a:lnTo>
                  <a:pt x="42" y="1360"/>
                </a:lnTo>
                <a:lnTo>
                  <a:pt x="41" y="1365"/>
                </a:lnTo>
                <a:lnTo>
                  <a:pt x="38" y="1378"/>
                </a:lnTo>
                <a:lnTo>
                  <a:pt x="38" y="1378"/>
                </a:lnTo>
                <a:lnTo>
                  <a:pt x="38" y="1385"/>
                </a:lnTo>
                <a:lnTo>
                  <a:pt x="38" y="1391"/>
                </a:lnTo>
                <a:lnTo>
                  <a:pt x="41" y="1396"/>
                </a:lnTo>
                <a:lnTo>
                  <a:pt x="42" y="1398"/>
                </a:lnTo>
                <a:lnTo>
                  <a:pt x="45" y="1402"/>
                </a:lnTo>
                <a:lnTo>
                  <a:pt x="48" y="1402"/>
                </a:lnTo>
                <a:lnTo>
                  <a:pt x="48" y="1402"/>
                </a:lnTo>
                <a:lnTo>
                  <a:pt x="74" y="1415"/>
                </a:lnTo>
                <a:lnTo>
                  <a:pt x="115" y="1435"/>
                </a:lnTo>
                <a:lnTo>
                  <a:pt x="115" y="1435"/>
                </a:lnTo>
                <a:lnTo>
                  <a:pt x="122" y="1438"/>
                </a:lnTo>
                <a:lnTo>
                  <a:pt x="130" y="1439"/>
                </a:lnTo>
                <a:lnTo>
                  <a:pt x="139" y="1439"/>
                </a:lnTo>
                <a:lnTo>
                  <a:pt x="147" y="1438"/>
                </a:lnTo>
                <a:lnTo>
                  <a:pt x="161" y="1434"/>
                </a:lnTo>
                <a:lnTo>
                  <a:pt x="165" y="1433"/>
                </a:lnTo>
                <a:lnTo>
                  <a:pt x="167" y="1430"/>
                </a:lnTo>
                <a:lnTo>
                  <a:pt x="167" y="1430"/>
                </a:lnTo>
                <a:lnTo>
                  <a:pt x="168" y="1422"/>
                </a:lnTo>
                <a:lnTo>
                  <a:pt x="170" y="1408"/>
                </a:lnTo>
                <a:lnTo>
                  <a:pt x="171" y="1392"/>
                </a:lnTo>
                <a:lnTo>
                  <a:pt x="172" y="1383"/>
                </a:lnTo>
                <a:lnTo>
                  <a:pt x="172" y="1383"/>
                </a:lnTo>
                <a:lnTo>
                  <a:pt x="172" y="1379"/>
                </a:lnTo>
                <a:lnTo>
                  <a:pt x="172" y="1376"/>
                </a:lnTo>
                <a:lnTo>
                  <a:pt x="171" y="1368"/>
                </a:lnTo>
                <a:lnTo>
                  <a:pt x="167" y="1359"/>
                </a:lnTo>
                <a:lnTo>
                  <a:pt x="172" y="1349"/>
                </a:lnTo>
                <a:lnTo>
                  <a:pt x="172" y="1349"/>
                </a:lnTo>
                <a:lnTo>
                  <a:pt x="173" y="1338"/>
                </a:lnTo>
                <a:lnTo>
                  <a:pt x="173" y="1321"/>
                </a:lnTo>
                <a:lnTo>
                  <a:pt x="172" y="1297"/>
                </a:lnTo>
                <a:lnTo>
                  <a:pt x="172" y="1297"/>
                </a:lnTo>
                <a:lnTo>
                  <a:pt x="174" y="1298"/>
                </a:lnTo>
                <a:lnTo>
                  <a:pt x="180" y="1301"/>
                </a:lnTo>
                <a:lnTo>
                  <a:pt x="192" y="1306"/>
                </a:lnTo>
                <a:lnTo>
                  <a:pt x="201" y="1309"/>
                </a:lnTo>
                <a:lnTo>
                  <a:pt x="210" y="1311"/>
                </a:lnTo>
                <a:lnTo>
                  <a:pt x="210" y="1311"/>
                </a:lnTo>
                <a:lnTo>
                  <a:pt x="222" y="1312"/>
                </a:lnTo>
                <a:lnTo>
                  <a:pt x="235" y="1311"/>
                </a:lnTo>
                <a:lnTo>
                  <a:pt x="250" y="1307"/>
                </a:lnTo>
                <a:lnTo>
                  <a:pt x="264" y="1304"/>
                </a:lnTo>
                <a:lnTo>
                  <a:pt x="278" y="1297"/>
                </a:lnTo>
                <a:lnTo>
                  <a:pt x="293" y="1289"/>
                </a:lnTo>
                <a:lnTo>
                  <a:pt x="305" y="1279"/>
                </a:lnTo>
                <a:lnTo>
                  <a:pt x="315" y="1268"/>
                </a:lnTo>
                <a:lnTo>
                  <a:pt x="315" y="1268"/>
                </a:lnTo>
                <a:lnTo>
                  <a:pt x="325" y="1254"/>
                </a:lnTo>
                <a:lnTo>
                  <a:pt x="332" y="1238"/>
                </a:lnTo>
                <a:lnTo>
                  <a:pt x="341" y="1220"/>
                </a:lnTo>
                <a:lnTo>
                  <a:pt x="346" y="1203"/>
                </a:lnTo>
                <a:lnTo>
                  <a:pt x="355" y="1175"/>
                </a:lnTo>
                <a:lnTo>
                  <a:pt x="358" y="1163"/>
                </a:lnTo>
                <a:lnTo>
                  <a:pt x="368" y="1158"/>
                </a:lnTo>
                <a:lnTo>
                  <a:pt x="368" y="1158"/>
                </a:lnTo>
                <a:lnTo>
                  <a:pt x="369" y="1164"/>
                </a:lnTo>
                <a:lnTo>
                  <a:pt x="373" y="1178"/>
                </a:lnTo>
                <a:lnTo>
                  <a:pt x="378" y="1199"/>
                </a:lnTo>
                <a:lnTo>
                  <a:pt x="382" y="1209"/>
                </a:lnTo>
                <a:lnTo>
                  <a:pt x="387" y="1220"/>
                </a:lnTo>
                <a:lnTo>
                  <a:pt x="387" y="1220"/>
                </a:lnTo>
                <a:lnTo>
                  <a:pt x="392" y="1232"/>
                </a:lnTo>
                <a:lnTo>
                  <a:pt x="398" y="1246"/>
                </a:lnTo>
                <a:lnTo>
                  <a:pt x="407" y="1279"/>
                </a:lnTo>
                <a:lnTo>
                  <a:pt x="416" y="1316"/>
                </a:lnTo>
                <a:lnTo>
                  <a:pt x="416" y="1316"/>
                </a:lnTo>
                <a:lnTo>
                  <a:pt x="397" y="1331"/>
                </a:lnTo>
                <a:lnTo>
                  <a:pt x="384" y="1342"/>
                </a:lnTo>
                <a:lnTo>
                  <a:pt x="379" y="1347"/>
                </a:lnTo>
                <a:lnTo>
                  <a:pt x="378" y="1349"/>
                </a:lnTo>
                <a:lnTo>
                  <a:pt x="378" y="1349"/>
                </a:lnTo>
                <a:lnTo>
                  <a:pt x="380" y="1353"/>
                </a:lnTo>
                <a:lnTo>
                  <a:pt x="385" y="1358"/>
                </a:lnTo>
                <a:lnTo>
                  <a:pt x="392" y="1364"/>
                </a:lnTo>
                <a:lnTo>
                  <a:pt x="392" y="1364"/>
                </a:lnTo>
                <a:lnTo>
                  <a:pt x="401" y="1358"/>
                </a:lnTo>
                <a:lnTo>
                  <a:pt x="409" y="1354"/>
                </a:lnTo>
                <a:lnTo>
                  <a:pt x="411" y="1353"/>
                </a:lnTo>
                <a:lnTo>
                  <a:pt x="411" y="1354"/>
                </a:lnTo>
                <a:lnTo>
                  <a:pt x="411" y="1354"/>
                </a:lnTo>
                <a:lnTo>
                  <a:pt x="412" y="1361"/>
                </a:lnTo>
                <a:lnTo>
                  <a:pt x="417" y="1372"/>
                </a:lnTo>
                <a:lnTo>
                  <a:pt x="425" y="1392"/>
                </a:lnTo>
                <a:lnTo>
                  <a:pt x="425" y="1392"/>
                </a:lnTo>
                <a:lnTo>
                  <a:pt x="428" y="1393"/>
                </a:lnTo>
                <a:lnTo>
                  <a:pt x="433" y="1393"/>
                </a:lnTo>
                <a:lnTo>
                  <a:pt x="443" y="1392"/>
                </a:lnTo>
                <a:lnTo>
                  <a:pt x="459" y="1387"/>
                </a:lnTo>
                <a:lnTo>
                  <a:pt x="459" y="1407"/>
                </a:lnTo>
                <a:lnTo>
                  <a:pt x="459" y="1407"/>
                </a:lnTo>
                <a:lnTo>
                  <a:pt x="458" y="1411"/>
                </a:lnTo>
                <a:lnTo>
                  <a:pt x="454" y="1416"/>
                </a:lnTo>
                <a:lnTo>
                  <a:pt x="450" y="1423"/>
                </a:lnTo>
                <a:lnTo>
                  <a:pt x="449" y="1427"/>
                </a:lnTo>
                <a:lnTo>
                  <a:pt x="449" y="1430"/>
                </a:lnTo>
                <a:lnTo>
                  <a:pt x="449" y="1430"/>
                </a:lnTo>
                <a:lnTo>
                  <a:pt x="448" y="1436"/>
                </a:lnTo>
                <a:lnTo>
                  <a:pt x="447" y="1441"/>
                </a:lnTo>
                <a:lnTo>
                  <a:pt x="444" y="1445"/>
                </a:lnTo>
                <a:lnTo>
                  <a:pt x="444" y="1445"/>
                </a:lnTo>
                <a:lnTo>
                  <a:pt x="440" y="1446"/>
                </a:lnTo>
                <a:lnTo>
                  <a:pt x="429" y="1450"/>
                </a:lnTo>
                <a:lnTo>
                  <a:pt x="423" y="1452"/>
                </a:lnTo>
                <a:lnTo>
                  <a:pt x="417" y="1456"/>
                </a:lnTo>
                <a:lnTo>
                  <a:pt x="413" y="1459"/>
                </a:lnTo>
                <a:lnTo>
                  <a:pt x="411" y="1464"/>
                </a:lnTo>
                <a:lnTo>
                  <a:pt x="411" y="1464"/>
                </a:lnTo>
                <a:lnTo>
                  <a:pt x="411" y="1469"/>
                </a:lnTo>
                <a:lnTo>
                  <a:pt x="412" y="1472"/>
                </a:lnTo>
                <a:lnTo>
                  <a:pt x="416" y="1476"/>
                </a:lnTo>
                <a:lnTo>
                  <a:pt x="419" y="1480"/>
                </a:lnTo>
                <a:lnTo>
                  <a:pt x="428" y="1484"/>
                </a:lnTo>
                <a:lnTo>
                  <a:pt x="435" y="1488"/>
                </a:lnTo>
                <a:lnTo>
                  <a:pt x="435" y="1488"/>
                </a:lnTo>
                <a:lnTo>
                  <a:pt x="440" y="1489"/>
                </a:lnTo>
                <a:lnTo>
                  <a:pt x="448" y="1490"/>
                </a:lnTo>
                <a:lnTo>
                  <a:pt x="468" y="1490"/>
                </a:lnTo>
                <a:lnTo>
                  <a:pt x="490" y="1489"/>
                </a:lnTo>
                <a:lnTo>
                  <a:pt x="502" y="1488"/>
                </a:lnTo>
                <a:lnTo>
                  <a:pt x="502" y="1488"/>
                </a:lnTo>
                <a:lnTo>
                  <a:pt x="511" y="1482"/>
                </a:lnTo>
                <a:lnTo>
                  <a:pt x="526" y="1472"/>
                </a:lnTo>
                <a:lnTo>
                  <a:pt x="541" y="1460"/>
                </a:lnTo>
                <a:lnTo>
                  <a:pt x="546" y="1454"/>
                </a:lnTo>
                <a:lnTo>
                  <a:pt x="550" y="1450"/>
                </a:lnTo>
                <a:lnTo>
                  <a:pt x="550" y="1450"/>
                </a:lnTo>
                <a:lnTo>
                  <a:pt x="554" y="1440"/>
                </a:lnTo>
                <a:lnTo>
                  <a:pt x="554" y="1430"/>
                </a:lnTo>
                <a:lnTo>
                  <a:pt x="554" y="1430"/>
                </a:lnTo>
                <a:lnTo>
                  <a:pt x="553" y="1427"/>
                </a:lnTo>
                <a:lnTo>
                  <a:pt x="551" y="1422"/>
                </a:lnTo>
                <a:lnTo>
                  <a:pt x="544" y="1414"/>
                </a:lnTo>
                <a:lnTo>
                  <a:pt x="538" y="1407"/>
                </a:lnTo>
                <a:lnTo>
                  <a:pt x="535" y="1404"/>
                </a:lnTo>
                <a:lnTo>
                  <a:pt x="535" y="1402"/>
                </a:lnTo>
                <a:lnTo>
                  <a:pt x="535" y="1402"/>
                </a:lnTo>
                <a:lnTo>
                  <a:pt x="540" y="1393"/>
                </a:lnTo>
                <a:lnTo>
                  <a:pt x="542" y="1390"/>
                </a:lnTo>
                <a:lnTo>
                  <a:pt x="545" y="1387"/>
                </a:lnTo>
                <a:lnTo>
                  <a:pt x="545" y="1387"/>
                </a:lnTo>
                <a:lnTo>
                  <a:pt x="552" y="1385"/>
                </a:lnTo>
                <a:lnTo>
                  <a:pt x="564" y="1383"/>
                </a:lnTo>
                <a:lnTo>
                  <a:pt x="564" y="1383"/>
                </a:lnTo>
                <a:lnTo>
                  <a:pt x="569" y="1381"/>
                </a:lnTo>
                <a:lnTo>
                  <a:pt x="574" y="1380"/>
                </a:lnTo>
                <a:lnTo>
                  <a:pt x="576" y="1378"/>
                </a:lnTo>
                <a:lnTo>
                  <a:pt x="578" y="1373"/>
                </a:lnTo>
                <a:lnTo>
                  <a:pt x="578" y="1373"/>
                </a:lnTo>
                <a:lnTo>
                  <a:pt x="578" y="1370"/>
                </a:lnTo>
                <a:lnTo>
                  <a:pt x="577" y="1364"/>
                </a:lnTo>
                <a:lnTo>
                  <a:pt x="571" y="1341"/>
                </a:lnTo>
                <a:lnTo>
                  <a:pt x="553" y="1277"/>
                </a:lnTo>
                <a:lnTo>
                  <a:pt x="526" y="1187"/>
                </a:lnTo>
                <a:lnTo>
                  <a:pt x="526" y="1187"/>
                </a:lnTo>
                <a:lnTo>
                  <a:pt x="550" y="1191"/>
                </a:lnTo>
                <a:lnTo>
                  <a:pt x="568" y="1196"/>
                </a:lnTo>
                <a:lnTo>
                  <a:pt x="574" y="1199"/>
                </a:lnTo>
                <a:lnTo>
                  <a:pt x="578" y="1201"/>
                </a:lnTo>
                <a:lnTo>
                  <a:pt x="578" y="1201"/>
                </a:lnTo>
                <a:lnTo>
                  <a:pt x="583" y="1205"/>
                </a:lnTo>
                <a:lnTo>
                  <a:pt x="588" y="1206"/>
                </a:lnTo>
                <a:lnTo>
                  <a:pt x="593" y="1206"/>
                </a:lnTo>
                <a:lnTo>
                  <a:pt x="617" y="1206"/>
                </a:lnTo>
                <a:lnTo>
                  <a:pt x="617" y="1206"/>
                </a:lnTo>
                <a:lnTo>
                  <a:pt x="620" y="1221"/>
                </a:lnTo>
                <a:lnTo>
                  <a:pt x="631" y="1256"/>
                </a:lnTo>
                <a:lnTo>
                  <a:pt x="644" y="1299"/>
                </a:lnTo>
                <a:lnTo>
                  <a:pt x="652" y="1318"/>
                </a:lnTo>
                <a:lnTo>
                  <a:pt x="660" y="1335"/>
                </a:lnTo>
                <a:lnTo>
                  <a:pt x="660" y="1335"/>
                </a:lnTo>
                <a:lnTo>
                  <a:pt x="669" y="1350"/>
                </a:lnTo>
                <a:lnTo>
                  <a:pt x="682" y="1371"/>
                </a:lnTo>
                <a:lnTo>
                  <a:pt x="700" y="1392"/>
                </a:lnTo>
                <a:lnTo>
                  <a:pt x="721" y="1416"/>
                </a:lnTo>
                <a:lnTo>
                  <a:pt x="732" y="1427"/>
                </a:lnTo>
                <a:lnTo>
                  <a:pt x="746" y="1439"/>
                </a:lnTo>
                <a:lnTo>
                  <a:pt x="759" y="1451"/>
                </a:lnTo>
                <a:lnTo>
                  <a:pt x="774" y="1462"/>
                </a:lnTo>
                <a:lnTo>
                  <a:pt x="790" y="1471"/>
                </a:lnTo>
                <a:lnTo>
                  <a:pt x="805" y="1481"/>
                </a:lnTo>
                <a:lnTo>
                  <a:pt x="823" y="1490"/>
                </a:lnTo>
                <a:lnTo>
                  <a:pt x="841" y="1497"/>
                </a:lnTo>
                <a:lnTo>
                  <a:pt x="841" y="1497"/>
                </a:lnTo>
                <a:lnTo>
                  <a:pt x="859" y="1503"/>
                </a:lnTo>
                <a:lnTo>
                  <a:pt x="877" y="1509"/>
                </a:lnTo>
                <a:lnTo>
                  <a:pt x="895" y="1513"/>
                </a:lnTo>
                <a:lnTo>
                  <a:pt x="912" y="1515"/>
                </a:lnTo>
                <a:lnTo>
                  <a:pt x="928" y="1517"/>
                </a:lnTo>
                <a:lnTo>
                  <a:pt x="944" y="1517"/>
                </a:lnTo>
                <a:lnTo>
                  <a:pt x="960" y="1515"/>
                </a:lnTo>
                <a:lnTo>
                  <a:pt x="974" y="1513"/>
                </a:lnTo>
                <a:lnTo>
                  <a:pt x="988" y="1509"/>
                </a:lnTo>
                <a:lnTo>
                  <a:pt x="1001" y="1505"/>
                </a:lnTo>
                <a:lnTo>
                  <a:pt x="1014" y="1500"/>
                </a:lnTo>
                <a:lnTo>
                  <a:pt x="1026" y="1493"/>
                </a:lnTo>
                <a:lnTo>
                  <a:pt x="1037" y="1485"/>
                </a:lnTo>
                <a:lnTo>
                  <a:pt x="1048" y="1478"/>
                </a:lnTo>
                <a:lnTo>
                  <a:pt x="1058" y="1469"/>
                </a:lnTo>
                <a:lnTo>
                  <a:pt x="1066" y="1459"/>
                </a:lnTo>
                <a:lnTo>
                  <a:pt x="1066" y="1459"/>
                </a:lnTo>
                <a:lnTo>
                  <a:pt x="1074" y="1448"/>
                </a:lnTo>
                <a:lnTo>
                  <a:pt x="1081" y="1438"/>
                </a:lnTo>
                <a:lnTo>
                  <a:pt x="1095" y="1414"/>
                </a:lnTo>
                <a:lnTo>
                  <a:pt x="1105" y="1389"/>
                </a:lnTo>
                <a:lnTo>
                  <a:pt x="1114" y="1365"/>
                </a:lnTo>
                <a:lnTo>
                  <a:pt x="1120" y="1343"/>
                </a:lnTo>
                <a:lnTo>
                  <a:pt x="1124" y="1327"/>
                </a:lnTo>
                <a:lnTo>
                  <a:pt x="1128" y="1311"/>
                </a:lnTo>
                <a:lnTo>
                  <a:pt x="1128" y="1311"/>
                </a:lnTo>
                <a:lnTo>
                  <a:pt x="1129" y="1310"/>
                </a:lnTo>
                <a:lnTo>
                  <a:pt x="1133" y="1306"/>
                </a:lnTo>
                <a:lnTo>
                  <a:pt x="1133" y="1306"/>
                </a:lnTo>
                <a:lnTo>
                  <a:pt x="1139" y="1305"/>
                </a:lnTo>
                <a:lnTo>
                  <a:pt x="1151" y="1303"/>
                </a:lnTo>
                <a:lnTo>
                  <a:pt x="1171" y="1301"/>
                </a:lnTo>
                <a:lnTo>
                  <a:pt x="1171" y="1301"/>
                </a:lnTo>
                <a:lnTo>
                  <a:pt x="1172" y="1301"/>
                </a:lnTo>
                <a:lnTo>
                  <a:pt x="1172" y="1300"/>
                </a:lnTo>
                <a:lnTo>
                  <a:pt x="1169" y="1297"/>
                </a:lnTo>
                <a:lnTo>
                  <a:pt x="1156" y="1285"/>
                </a:lnTo>
                <a:lnTo>
                  <a:pt x="1133" y="1268"/>
                </a:lnTo>
                <a:lnTo>
                  <a:pt x="1123" y="1201"/>
                </a:lnTo>
                <a:lnTo>
                  <a:pt x="1123" y="1201"/>
                </a:lnTo>
                <a:lnTo>
                  <a:pt x="1132" y="1205"/>
                </a:lnTo>
                <a:lnTo>
                  <a:pt x="1140" y="1206"/>
                </a:lnTo>
                <a:lnTo>
                  <a:pt x="1144" y="1206"/>
                </a:lnTo>
                <a:lnTo>
                  <a:pt x="1147" y="1206"/>
                </a:lnTo>
                <a:lnTo>
                  <a:pt x="1147" y="1206"/>
                </a:lnTo>
                <a:lnTo>
                  <a:pt x="1148" y="1205"/>
                </a:lnTo>
                <a:lnTo>
                  <a:pt x="1148" y="1201"/>
                </a:lnTo>
                <a:lnTo>
                  <a:pt x="1146" y="1191"/>
                </a:lnTo>
                <a:lnTo>
                  <a:pt x="1141" y="1177"/>
                </a:lnTo>
                <a:lnTo>
                  <a:pt x="1135" y="1160"/>
                </a:lnTo>
                <a:lnTo>
                  <a:pt x="1120" y="1126"/>
                </a:lnTo>
                <a:lnTo>
                  <a:pt x="1109" y="1101"/>
                </a:lnTo>
                <a:lnTo>
                  <a:pt x="1109" y="1101"/>
                </a:lnTo>
                <a:lnTo>
                  <a:pt x="1103" y="1086"/>
                </a:lnTo>
                <a:lnTo>
                  <a:pt x="1101" y="1077"/>
                </a:lnTo>
                <a:lnTo>
                  <a:pt x="1099" y="1071"/>
                </a:lnTo>
                <a:lnTo>
                  <a:pt x="1099" y="1067"/>
                </a:lnTo>
                <a:lnTo>
                  <a:pt x="1099" y="1067"/>
                </a:lnTo>
                <a:lnTo>
                  <a:pt x="1105" y="1044"/>
                </a:lnTo>
                <a:lnTo>
                  <a:pt x="1109" y="1028"/>
                </a:lnTo>
                <a:lnTo>
                  <a:pt x="1110" y="1020"/>
                </a:lnTo>
                <a:lnTo>
                  <a:pt x="1109" y="1015"/>
                </a:lnTo>
                <a:lnTo>
                  <a:pt x="1109" y="1015"/>
                </a:lnTo>
                <a:lnTo>
                  <a:pt x="1108" y="1012"/>
                </a:lnTo>
                <a:lnTo>
                  <a:pt x="1105" y="1011"/>
                </a:lnTo>
                <a:lnTo>
                  <a:pt x="1099" y="1009"/>
                </a:lnTo>
                <a:lnTo>
                  <a:pt x="1091" y="1006"/>
                </a:lnTo>
                <a:lnTo>
                  <a:pt x="1081" y="1005"/>
                </a:lnTo>
                <a:lnTo>
                  <a:pt x="1063" y="1005"/>
                </a:lnTo>
                <a:lnTo>
                  <a:pt x="1056" y="1005"/>
                </a:lnTo>
                <a:lnTo>
                  <a:pt x="989" y="948"/>
                </a:lnTo>
                <a:lnTo>
                  <a:pt x="1004" y="890"/>
                </a:lnTo>
                <a:lnTo>
                  <a:pt x="1004" y="890"/>
                </a:lnTo>
                <a:lnTo>
                  <a:pt x="1050" y="877"/>
                </a:lnTo>
                <a:lnTo>
                  <a:pt x="1085" y="867"/>
                </a:lnTo>
                <a:lnTo>
                  <a:pt x="1104" y="862"/>
                </a:lnTo>
                <a:lnTo>
                  <a:pt x="1104" y="862"/>
                </a:lnTo>
                <a:lnTo>
                  <a:pt x="1107" y="858"/>
                </a:lnTo>
                <a:lnTo>
                  <a:pt x="1109" y="848"/>
                </a:lnTo>
                <a:lnTo>
                  <a:pt x="1114" y="817"/>
                </a:lnTo>
                <a:lnTo>
                  <a:pt x="1121" y="774"/>
                </a:lnTo>
                <a:lnTo>
                  <a:pt x="1127" y="725"/>
                </a:lnTo>
                <a:lnTo>
                  <a:pt x="1138" y="634"/>
                </a:lnTo>
                <a:lnTo>
                  <a:pt x="1142" y="594"/>
                </a:lnTo>
                <a:lnTo>
                  <a:pt x="1142" y="594"/>
                </a:lnTo>
                <a:lnTo>
                  <a:pt x="1029" y="585"/>
                </a:lnTo>
                <a:lnTo>
                  <a:pt x="949" y="581"/>
                </a:lnTo>
                <a:lnTo>
                  <a:pt x="920" y="579"/>
                </a:lnTo>
                <a:lnTo>
                  <a:pt x="908" y="579"/>
                </a:lnTo>
                <a:lnTo>
                  <a:pt x="908" y="579"/>
                </a:lnTo>
                <a:lnTo>
                  <a:pt x="903" y="583"/>
                </a:lnTo>
                <a:lnTo>
                  <a:pt x="895" y="589"/>
                </a:lnTo>
                <a:lnTo>
                  <a:pt x="873" y="609"/>
                </a:lnTo>
                <a:lnTo>
                  <a:pt x="846" y="637"/>
                </a:lnTo>
                <a:lnTo>
                  <a:pt x="846" y="637"/>
                </a:lnTo>
                <a:lnTo>
                  <a:pt x="732" y="643"/>
                </a:lnTo>
                <a:lnTo>
                  <a:pt x="654" y="648"/>
                </a:lnTo>
                <a:lnTo>
                  <a:pt x="627" y="650"/>
                </a:lnTo>
                <a:lnTo>
                  <a:pt x="617" y="651"/>
                </a:lnTo>
                <a:lnTo>
                  <a:pt x="617" y="651"/>
                </a:lnTo>
                <a:lnTo>
                  <a:pt x="617" y="656"/>
                </a:lnTo>
                <a:lnTo>
                  <a:pt x="617" y="667"/>
                </a:lnTo>
                <a:lnTo>
                  <a:pt x="620" y="698"/>
                </a:lnTo>
                <a:lnTo>
                  <a:pt x="626" y="742"/>
                </a:lnTo>
                <a:lnTo>
                  <a:pt x="626" y="742"/>
                </a:lnTo>
                <a:lnTo>
                  <a:pt x="608" y="742"/>
                </a:lnTo>
                <a:lnTo>
                  <a:pt x="594" y="741"/>
                </a:lnTo>
                <a:lnTo>
                  <a:pt x="588" y="740"/>
                </a:lnTo>
                <a:lnTo>
                  <a:pt x="583" y="737"/>
                </a:lnTo>
                <a:lnTo>
                  <a:pt x="583" y="737"/>
                </a:lnTo>
                <a:lnTo>
                  <a:pt x="580" y="736"/>
                </a:lnTo>
                <a:lnTo>
                  <a:pt x="575" y="735"/>
                </a:lnTo>
                <a:lnTo>
                  <a:pt x="570" y="736"/>
                </a:lnTo>
                <a:lnTo>
                  <a:pt x="564" y="737"/>
                </a:lnTo>
                <a:lnTo>
                  <a:pt x="554" y="742"/>
                </a:lnTo>
                <a:lnTo>
                  <a:pt x="551" y="744"/>
                </a:lnTo>
                <a:lnTo>
                  <a:pt x="550" y="747"/>
                </a:lnTo>
                <a:lnTo>
                  <a:pt x="550" y="747"/>
                </a:lnTo>
                <a:lnTo>
                  <a:pt x="550" y="750"/>
                </a:lnTo>
                <a:lnTo>
                  <a:pt x="551" y="754"/>
                </a:lnTo>
                <a:lnTo>
                  <a:pt x="557" y="765"/>
                </a:lnTo>
                <a:lnTo>
                  <a:pt x="574" y="795"/>
                </a:lnTo>
                <a:lnTo>
                  <a:pt x="574" y="795"/>
                </a:lnTo>
                <a:lnTo>
                  <a:pt x="580" y="807"/>
                </a:lnTo>
                <a:lnTo>
                  <a:pt x="583" y="815"/>
                </a:lnTo>
                <a:lnTo>
                  <a:pt x="584" y="823"/>
                </a:lnTo>
                <a:lnTo>
                  <a:pt x="588" y="838"/>
                </a:lnTo>
                <a:lnTo>
                  <a:pt x="588" y="838"/>
                </a:lnTo>
                <a:lnTo>
                  <a:pt x="591" y="850"/>
                </a:lnTo>
                <a:lnTo>
                  <a:pt x="591" y="850"/>
                </a:lnTo>
                <a:lnTo>
                  <a:pt x="593" y="847"/>
                </a:lnTo>
                <a:lnTo>
                  <a:pt x="593" y="847"/>
                </a:lnTo>
                <a:lnTo>
                  <a:pt x="594" y="848"/>
                </a:lnTo>
                <a:lnTo>
                  <a:pt x="594" y="850"/>
                </a:lnTo>
                <a:lnTo>
                  <a:pt x="594" y="851"/>
                </a:lnTo>
                <a:lnTo>
                  <a:pt x="591" y="850"/>
                </a:lnTo>
                <a:lnTo>
                  <a:pt x="591" y="850"/>
                </a:lnTo>
                <a:lnTo>
                  <a:pt x="581" y="896"/>
                </a:lnTo>
                <a:lnTo>
                  <a:pt x="564" y="979"/>
                </a:lnTo>
                <a:lnTo>
                  <a:pt x="540" y="1091"/>
                </a:lnTo>
                <a:lnTo>
                  <a:pt x="526" y="1091"/>
                </a:lnTo>
                <a:lnTo>
                  <a:pt x="526" y="1091"/>
                </a:lnTo>
                <a:lnTo>
                  <a:pt x="520" y="1081"/>
                </a:lnTo>
                <a:lnTo>
                  <a:pt x="515" y="1074"/>
                </a:lnTo>
                <a:lnTo>
                  <a:pt x="511" y="1072"/>
                </a:lnTo>
                <a:lnTo>
                  <a:pt x="511" y="1072"/>
                </a:lnTo>
                <a:lnTo>
                  <a:pt x="510" y="1059"/>
                </a:lnTo>
                <a:lnTo>
                  <a:pt x="509" y="1025"/>
                </a:lnTo>
                <a:lnTo>
                  <a:pt x="505" y="921"/>
                </a:lnTo>
                <a:lnTo>
                  <a:pt x="502" y="771"/>
                </a:lnTo>
                <a:lnTo>
                  <a:pt x="545" y="771"/>
                </a:lnTo>
                <a:lnTo>
                  <a:pt x="545" y="771"/>
                </a:lnTo>
                <a:lnTo>
                  <a:pt x="526" y="699"/>
                </a:lnTo>
                <a:lnTo>
                  <a:pt x="526" y="699"/>
                </a:lnTo>
                <a:lnTo>
                  <a:pt x="523" y="687"/>
                </a:lnTo>
                <a:lnTo>
                  <a:pt x="520" y="670"/>
                </a:lnTo>
                <a:lnTo>
                  <a:pt x="515" y="631"/>
                </a:lnTo>
                <a:lnTo>
                  <a:pt x="511" y="594"/>
                </a:lnTo>
                <a:lnTo>
                  <a:pt x="511" y="579"/>
                </a:lnTo>
                <a:lnTo>
                  <a:pt x="511" y="570"/>
                </a:lnTo>
                <a:lnTo>
                  <a:pt x="511" y="570"/>
                </a:lnTo>
                <a:lnTo>
                  <a:pt x="513" y="552"/>
                </a:lnTo>
                <a:lnTo>
                  <a:pt x="513" y="529"/>
                </a:lnTo>
                <a:lnTo>
                  <a:pt x="511" y="503"/>
                </a:lnTo>
                <a:lnTo>
                  <a:pt x="511" y="503"/>
                </a:lnTo>
                <a:lnTo>
                  <a:pt x="529" y="512"/>
                </a:lnTo>
                <a:lnTo>
                  <a:pt x="541" y="518"/>
                </a:lnTo>
                <a:lnTo>
                  <a:pt x="550" y="522"/>
                </a:lnTo>
                <a:lnTo>
                  <a:pt x="550" y="522"/>
                </a:lnTo>
                <a:lnTo>
                  <a:pt x="552" y="523"/>
                </a:lnTo>
                <a:lnTo>
                  <a:pt x="554" y="526"/>
                </a:lnTo>
                <a:lnTo>
                  <a:pt x="556" y="530"/>
                </a:lnTo>
                <a:lnTo>
                  <a:pt x="559" y="536"/>
                </a:lnTo>
                <a:lnTo>
                  <a:pt x="559" y="536"/>
                </a:lnTo>
                <a:lnTo>
                  <a:pt x="562" y="539"/>
                </a:lnTo>
                <a:lnTo>
                  <a:pt x="563" y="540"/>
                </a:lnTo>
                <a:lnTo>
                  <a:pt x="564" y="539"/>
                </a:lnTo>
                <a:lnTo>
                  <a:pt x="564" y="538"/>
                </a:lnTo>
                <a:lnTo>
                  <a:pt x="563" y="530"/>
                </a:lnTo>
                <a:lnTo>
                  <a:pt x="559" y="522"/>
                </a:lnTo>
                <a:lnTo>
                  <a:pt x="559" y="522"/>
                </a:lnTo>
                <a:lnTo>
                  <a:pt x="556" y="517"/>
                </a:lnTo>
                <a:lnTo>
                  <a:pt x="548" y="512"/>
                </a:lnTo>
                <a:lnTo>
                  <a:pt x="531" y="503"/>
                </a:lnTo>
                <a:lnTo>
                  <a:pt x="514" y="496"/>
                </a:lnTo>
                <a:lnTo>
                  <a:pt x="507" y="493"/>
                </a:lnTo>
                <a:lnTo>
                  <a:pt x="511" y="484"/>
                </a:lnTo>
                <a:lnTo>
                  <a:pt x="511" y="484"/>
                </a:lnTo>
                <a:lnTo>
                  <a:pt x="541" y="479"/>
                </a:lnTo>
                <a:lnTo>
                  <a:pt x="563" y="475"/>
                </a:lnTo>
                <a:lnTo>
                  <a:pt x="578" y="474"/>
                </a:lnTo>
                <a:lnTo>
                  <a:pt x="578" y="474"/>
                </a:lnTo>
                <a:lnTo>
                  <a:pt x="597" y="478"/>
                </a:lnTo>
                <a:lnTo>
                  <a:pt x="617" y="484"/>
                </a:lnTo>
                <a:lnTo>
                  <a:pt x="617" y="484"/>
                </a:lnTo>
                <a:lnTo>
                  <a:pt x="620" y="485"/>
                </a:lnTo>
                <a:lnTo>
                  <a:pt x="624" y="485"/>
                </a:lnTo>
                <a:lnTo>
                  <a:pt x="632" y="483"/>
                </a:lnTo>
                <a:lnTo>
                  <a:pt x="639" y="478"/>
                </a:lnTo>
                <a:lnTo>
                  <a:pt x="645" y="474"/>
                </a:lnTo>
                <a:lnTo>
                  <a:pt x="645" y="474"/>
                </a:lnTo>
                <a:lnTo>
                  <a:pt x="650" y="469"/>
                </a:lnTo>
                <a:lnTo>
                  <a:pt x="654" y="462"/>
                </a:lnTo>
                <a:lnTo>
                  <a:pt x="657" y="453"/>
                </a:lnTo>
                <a:lnTo>
                  <a:pt x="660" y="441"/>
                </a:lnTo>
                <a:lnTo>
                  <a:pt x="660" y="441"/>
                </a:lnTo>
                <a:lnTo>
                  <a:pt x="660" y="434"/>
                </a:lnTo>
                <a:lnTo>
                  <a:pt x="660" y="426"/>
                </a:lnTo>
                <a:lnTo>
                  <a:pt x="656" y="410"/>
                </a:lnTo>
                <a:lnTo>
                  <a:pt x="651" y="393"/>
                </a:lnTo>
                <a:lnTo>
                  <a:pt x="645" y="379"/>
                </a:lnTo>
                <a:lnTo>
                  <a:pt x="645" y="379"/>
                </a:lnTo>
                <a:lnTo>
                  <a:pt x="640" y="371"/>
                </a:lnTo>
                <a:lnTo>
                  <a:pt x="632" y="361"/>
                </a:lnTo>
                <a:lnTo>
                  <a:pt x="608" y="338"/>
                </a:lnTo>
                <a:lnTo>
                  <a:pt x="584" y="314"/>
                </a:lnTo>
                <a:lnTo>
                  <a:pt x="575" y="304"/>
                </a:lnTo>
                <a:lnTo>
                  <a:pt x="569" y="297"/>
                </a:lnTo>
                <a:lnTo>
                  <a:pt x="569" y="297"/>
                </a:lnTo>
                <a:lnTo>
                  <a:pt x="564" y="290"/>
                </a:lnTo>
                <a:lnTo>
                  <a:pt x="560" y="282"/>
                </a:lnTo>
                <a:lnTo>
                  <a:pt x="551" y="261"/>
                </a:lnTo>
                <a:lnTo>
                  <a:pt x="544" y="242"/>
                </a:lnTo>
                <a:lnTo>
                  <a:pt x="540" y="230"/>
                </a:lnTo>
                <a:lnTo>
                  <a:pt x="540" y="230"/>
                </a:lnTo>
                <a:lnTo>
                  <a:pt x="539" y="229"/>
                </a:lnTo>
                <a:lnTo>
                  <a:pt x="536" y="227"/>
                </a:lnTo>
                <a:lnTo>
                  <a:pt x="528" y="224"/>
                </a:lnTo>
                <a:lnTo>
                  <a:pt x="505" y="220"/>
                </a:lnTo>
                <a:lnTo>
                  <a:pt x="483" y="217"/>
                </a:lnTo>
                <a:lnTo>
                  <a:pt x="473" y="216"/>
                </a:lnTo>
                <a:lnTo>
                  <a:pt x="473" y="216"/>
                </a:lnTo>
                <a:lnTo>
                  <a:pt x="472" y="216"/>
                </a:lnTo>
                <a:lnTo>
                  <a:pt x="471" y="215"/>
                </a:lnTo>
                <a:lnTo>
                  <a:pt x="467" y="212"/>
                </a:lnTo>
                <a:lnTo>
                  <a:pt x="464" y="206"/>
                </a:lnTo>
                <a:lnTo>
                  <a:pt x="464" y="206"/>
                </a:lnTo>
                <a:lnTo>
                  <a:pt x="462" y="202"/>
                </a:lnTo>
                <a:lnTo>
                  <a:pt x="461" y="195"/>
                </a:lnTo>
                <a:lnTo>
                  <a:pt x="464" y="179"/>
                </a:lnTo>
                <a:lnTo>
                  <a:pt x="468" y="154"/>
                </a:lnTo>
                <a:lnTo>
                  <a:pt x="468" y="154"/>
                </a:lnTo>
                <a:lnTo>
                  <a:pt x="468" y="145"/>
                </a:lnTo>
                <a:lnTo>
                  <a:pt x="465" y="131"/>
                </a:lnTo>
                <a:lnTo>
                  <a:pt x="460" y="116"/>
                </a:lnTo>
                <a:lnTo>
                  <a:pt x="454" y="101"/>
                </a:lnTo>
                <a:lnTo>
                  <a:pt x="454" y="101"/>
                </a:lnTo>
                <a:lnTo>
                  <a:pt x="452" y="94"/>
                </a:lnTo>
                <a:lnTo>
                  <a:pt x="449" y="86"/>
                </a:lnTo>
                <a:lnTo>
                  <a:pt x="446" y="65"/>
                </a:lnTo>
                <a:lnTo>
                  <a:pt x="442" y="55"/>
                </a:lnTo>
                <a:lnTo>
                  <a:pt x="439" y="44"/>
                </a:lnTo>
                <a:lnTo>
                  <a:pt x="433" y="34"/>
                </a:lnTo>
                <a:lnTo>
                  <a:pt x="425" y="25"/>
                </a:lnTo>
                <a:lnTo>
                  <a:pt x="425" y="25"/>
                </a:lnTo>
                <a:lnTo>
                  <a:pt x="417" y="18"/>
                </a:lnTo>
                <a:lnTo>
                  <a:pt x="410" y="13"/>
                </a:lnTo>
                <a:lnTo>
                  <a:pt x="404" y="10"/>
                </a:lnTo>
                <a:lnTo>
                  <a:pt x="398" y="9"/>
                </a:lnTo>
                <a:lnTo>
                  <a:pt x="393" y="9"/>
                </a:lnTo>
                <a:lnTo>
                  <a:pt x="390" y="9"/>
                </a:lnTo>
                <a:lnTo>
                  <a:pt x="387" y="10"/>
                </a:lnTo>
                <a:lnTo>
                  <a:pt x="387" y="10"/>
                </a:lnTo>
                <a:lnTo>
                  <a:pt x="358" y="1"/>
                </a:lnTo>
                <a:lnTo>
                  <a:pt x="358" y="1"/>
                </a:lnTo>
                <a:lnTo>
                  <a:pt x="350" y="0"/>
                </a:lnTo>
                <a:lnTo>
                  <a:pt x="342" y="0"/>
                </a:lnTo>
                <a:lnTo>
                  <a:pt x="331" y="3"/>
                </a:lnTo>
                <a:lnTo>
                  <a:pt x="321" y="8"/>
                </a:lnTo>
                <a:lnTo>
                  <a:pt x="311" y="14"/>
                </a:lnTo>
                <a:lnTo>
                  <a:pt x="299" y="22"/>
                </a:lnTo>
                <a:lnTo>
                  <a:pt x="288" y="32"/>
                </a:lnTo>
                <a:lnTo>
                  <a:pt x="277" y="44"/>
                </a:lnTo>
                <a:lnTo>
                  <a:pt x="277" y="44"/>
                </a:lnTo>
                <a:lnTo>
                  <a:pt x="272" y="51"/>
                </a:lnTo>
                <a:lnTo>
                  <a:pt x="268" y="58"/>
                </a:lnTo>
                <a:lnTo>
                  <a:pt x="264" y="68"/>
                </a:lnTo>
                <a:lnTo>
                  <a:pt x="260" y="77"/>
                </a:lnTo>
                <a:lnTo>
                  <a:pt x="256" y="98"/>
                </a:lnTo>
                <a:lnTo>
                  <a:pt x="252" y="118"/>
                </a:lnTo>
                <a:lnTo>
                  <a:pt x="250" y="137"/>
                </a:lnTo>
                <a:lnTo>
                  <a:pt x="248" y="154"/>
                </a:lnTo>
                <a:lnTo>
                  <a:pt x="248" y="168"/>
                </a:lnTo>
                <a:lnTo>
                  <a:pt x="248" y="168"/>
                </a:lnTo>
                <a:close/>
                <a:moveTo>
                  <a:pt x="129" y="852"/>
                </a:moveTo>
                <a:lnTo>
                  <a:pt x="129" y="852"/>
                </a:lnTo>
                <a:lnTo>
                  <a:pt x="130" y="888"/>
                </a:lnTo>
                <a:lnTo>
                  <a:pt x="130" y="913"/>
                </a:lnTo>
                <a:lnTo>
                  <a:pt x="129" y="928"/>
                </a:lnTo>
                <a:lnTo>
                  <a:pt x="129" y="928"/>
                </a:lnTo>
                <a:lnTo>
                  <a:pt x="128" y="936"/>
                </a:lnTo>
                <a:lnTo>
                  <a:pt x="127" y="943"/>
                </a:lnTo>
                <a:lnTo>
                  <a:pt x="127" y="950"/>
                </a:lnTo>
                <a:lnTo>
                  <a:pt x="125" y="951"/>
                </a:lnTo>
                <a:lnTo>
                  <a:pt x="124" y="952"/>
                </a:lnTo>
                <a:lnTo>
                  <a:pt x="124" y="952"/>
                </a:lnTo>
                <a:lnTo>
                  <a:pt x="123" y="948"/>
                </a:lnTo>
                <a:lnTo>
                  <a:pt x="121" y="937"/>
                </a:lnTo>
                <a:lnTo>
                  <a:pt x="118" y="902"/>
                </a:lnTo>
                <a:lnTo>
                  <a:pt x="115" y="852"/>
                </a:lnTo>
                <a:lnTo>
                  <a:pt x="129" y="852"/>
                </a:lnTo>
                <a:close/>
                <a:moveTo>
                  <a:pt x="100" y="857"/>
                </a:moveTo>
                <a:lnTo>
                  <a:pt x="100" y="857"/>
                </a:lnTo>
                <a:lnTo>
                  <a:pt x="102" y="878"/>
                </a:lnTo>
                <a:lnTo>
                  <a:pt x="105" y="922"/>
                </a:lnTo>
                <a:lnTo>
                  <a:pt x="110" y="986"/>
                </a:lnTo>
                <a:lnTo>
                  <a:pt x="110" y="986"/>
                </a:lnTo>
                <a:lnTo>
                  <a:pt x="107" y="1028"/>
                </a:lnTo>
                <a:lnTo>
                  <a:pt x="104" y="1059"/>
                </a:lnTo>
                <a:lnTo>
                  <a:pt x="102" y="1070"/>
                </a:lnTo>
                <a:lnTo>
                  <a:pt x="100" y="1077"/>
                </a:lnTo>
                <a:lnTo>
                  <a:pt x="100" y="1077"/>
                </a:lnTo>
                <a:lnTo>
                  <a:pt x="98" y="1084"/>
                </a:lnTo>
                <a:lnTo>
                  <a:pt x="96" y="1091"/>
                </a:lnTo>
                <a:lnTo>
                  <a:pt x="93" y="1098"/>
                </a:lnTo>
                <a:lnTo>
                  <a:pt x="91" y="1105"/>
                </a:lnTo>
                <a:lnTo>
                  <a:pt x="91" y="1105"/>
                </a:lnTo>
                <a:lnTo>
                  <a:pt x="87" y="1116"/>
                </a:lnTo>
                <a:lnTo>
                  <a:pt x="82" y="1132"/>
                </a:lnTo>
                <a:lnTo>
                  <a:pt x="79" y="1145"/>
                </a:lnTo>
                <a:lnTo>
                  <a:pt x="78" y="1148"/>
                </a:lnTo>
                <a:lnTo>
                  <a:pt x="76" y="1148"/>
                </a:lnTo>
                <a:lnTo>
                  <a:pt x="76" y="1148"/>
                </a:lnTo>
                <a:lnTo>
                  <a:pt x="70" y="1138"/>
                </a:lnTo>
                <a:lnTo>
                  <a:pt x="66" y="1127"/>
                </a:lnTo>
                <a:lnTo>
                  <a:pt x="60" y="1113"/>
                </a:lnTo>
                <a:lnTo>
                  <a:pt x="54" y="1095"/>
                </a:lnTo>
                <a:lnTo>
                  <a:pt x="49" y="1075"/>
                </a:lnTo>
                <a:lnTo>
                  <a:pt x="44" y="1053"/>
                </a:lnTo>
                <a:lnTo>
                  <a:pt x="43" y="1029"/>
                </a:lnTo>
                <a:lnTo>
                  <a:pt x="43" y="1029"/>
                </a:lnTo>
                <a:lnTo>
                  <a:pt x="43" y="1005"/>
                </a:lnTo>
                <a:lnTo>
                  <a:pt x="44" y="983"/>
                </a:lnTo>
                <a:lnTo>
                  <a:pt x="45" y="964"/>
                </a:lnTo>
                <a:lnTo>
                  <a:pt x="48" y="946"/>
                </a:lnTo>
                <a:lnTo>
                  <a:pt x="51" y="931"/>
                </a:lnTo>
                <a:lnTo>
                  <a:pt x="55" y="918"/>
                </a:lnTo>
                <a:lnTo>
                  <a:pt x="58" y="906"/>
                </a:lnTo>
                <a:lnTo>
                  <a:pt x="62" y="895"/>
                </a:lnTo>
                <a:lnTo>
                  <a:pt x="62" y="895"/>
                </a:lnTo>
                <a:lnTo>
                  <a:pt x="67" y="885"/>
                </a:lnTo>
                <a:lnTo>
                  <a:pt x="73" y="877"/>
                </a:lnTo>
                <a:lnTo>
                  <a:pt x="79" y="871"/>
                </a:lnTo>
                <a:lnTo>
                  <a:pt x="86" y="865"/>
                </a:lnTo>
                <a:lnTo>
                  <a:pt x="97" y="858"/>
                </a:lnTo>
                <a:lnTo>
                  <a:pt x="99" y="857"/>
                </a:lnTo>
                <a:lnTo>
                  <a:pt x="100" y="857"/>
                </a:lnTo>
                <a:lnTo>
                  <a:pt x="100" y="857"/>
                </a:lnTo>
                <a:close/>
                <a:moveTo>
                  <a:pt x="263" y="967"/>
                </a:moveTo>
                <a:lnTo>
                  <a:pt x="263" y="967"/>
                </a:lnTo>
                <a:lnTo>
                  <a:pt x="264" y="966"/>
                </a:lnTo>
                <a:lnTo>
                  <a:pt x="265" y="966"/>
                </a:lnTo>
                <a:lnTo>
                  <a:pt x="270" y="969"/>
                </a:lnTo>
                <a:lnTo>
                  <a:pt x="276" y="975"/>
                </a:lnTo>
                <a:lnTo>
                  <a:pt x="282" y="983"/>
                </a:lnTo>
                <a:lnTo>
                  <a:pt x="294" y="1001"/>
                </a:lnTo>
                <a:lnTo>
                  <a:pt x="301" y="1015"/>
                </a:lnTo>
                <a:lnTo>
                  <a:pt x="301" y="1015"/>
                </a:lnTo>
                <a:lnTo>
                  <a:pt x="311" y="1038"/>
                </a:lnTo>
                <a:lnTo>
                  <a:pt x="311" y="1038"/>
                </a:lnTo>
                <a:lnTo>
                  <a:pt x="311" y="1047"/>
                </a:lnTo>
                <a:lnTo>
                  <a:pt x="311" y="1067"/>
                </a:lnTo>
                <a:lnTo>
                  <a:pt x="307" y="1126"/>
                </a:lnTo>
                <a:lnTo>
                  <a:pt x="302" y="1188"/>
                </a:lnTo>
                <a:lnTo>
                  <a:pt x="300" y="1211"/>
                </a:lnTo>
                <a:lnTo>
                  <a:pt x="296" y="1225"/>
                </a:lnTo>
                <a:lnTo>
                  <a:pt x="296" y="1225"/>
                </a:lnTo>
                <a:lnTo>
                  <a:pt x="292" y="1233"/>
                </a:lnTo>
                <a:lnTo>
                  <a:pt x="284" y="1240"/>
                </a:lnTo>
                <a:lnTo>
                  <a:pt x="276" y="1248"/>
                </a:lnTo>
                <a:lnTo>
                  <a:pt x="265" y="1254"/>
                </a:lnTo>
                <a:lnTo>
                  <a:pt x="256" y="1260"/>
                </a:lnTo>
                <a:lnTo>
                  <a:pt x="247" y="1263"/>
                </a:lnTo>
                <a:lnTo>
                  <a:pt x="239" y="1267"/>
                </a:lnTo>
                <a:lnTo>
                  <a:pt x="234" y="1268"/>
                </a:lnTo>
                <a:lnTo>
                  <a:pt x="234" y="1268"/>
                </a:lnTo>
                <a:lnTo>
                  <a:pt x="229" y="1268"/>
                </a:lnTo>
                <a:lnTo>
                  <a:pt x="222" y="1267"/>
                </a:lnTo>
                <a:lnTo>
                  <a:pt x="207" y="1261"/>
                </a:lnTo>
                <a:lnTo>
                  <a:pt x="186" y="1254"/>
                </a:lnTo>
                <a:lnTo>
                  <a:pt x="186" y="1254"/>
                </a:lnTo>
                <a:lnTo>
                  <a:pt x="188" y="1246"/>
                </a:lnTo>
                <a:lnTo>
                  <a:pt x="189" y="1240"/>
                </a:lnTo>
                <a:lnTo>
                  <a:pt x="191" y="1234"/>
                </a:lnTo>
                <a:lnTo>
                  <a:pt x="191" y="1234"/>
                </a:lnTo>
                <a:lnTo>
                  <a:pt x="194" y="1228"/>
                </a:lnTo>
                <a:lnTo>
                  <a:pt x="195" y="1220"/>
                </a:lnTo>
                <a:lnTo>
                  <a:pt x="197" y="1211"/>
                </a:lnTo>
                <a:lnTo>
                  <a:pt x="198" y="1206"/>
                </a:lnTo>
                <a:lnTo>
                  <a:pt x="201" y="1201"/>
                </a:lnTo>
                <a:lnTo>
                  <a:pt x="201" y="1201"/>
                </a:lnTo>
                <a:lnTo>
                  <a:pt x="203" y="1195"/>
                </a:lnTo>
                <a:lnTo>
                  <a:pt x="205" y="1189"/>
                </a:lnTo>
                <a:lnTo>
                  <a:pt x="210" y="1172"/>
                </a:lnTo>
                <a:lnTo>
                  <a:pt x="215" y="1153"/>
                </a:lnTo>
                <a:lnTo>
                  <a:pt x="215" y="1153"/>
                </a:lnTo>
                <a:lnTo>
                  <a:pt x="214" y="1128"/>
                </a:lnTo>
                <a:lnTo>
                  <a:pt x="213" y="1109"/>
                </a:lnTo>
                <a:lnTo>
                  <a:pt x="214" y="1101"/>
                </a:lnTo>
                <a:lnTo>
                  <a:pt x="215" y="1096"/>
                </a:lnTo>
                <a:lnTo>
                  <a:pt x="215" y="1096"/>
                </a:lnTo>
                <a:lnTo>
                  <a:pt x="216" y="1091"/>
                </a:lnTo>
                <a:lnTo>
                  <a:pt x="217" y="1084"/>
                </a:lnTo>
                <a:lnTo>
                  <a:pt x="219" y="1067"/>
                </a:lnTo>
                <a:lnTo>
                  <a:pt x="220" y="1038"/>
                </a:lnTo>
                <a:lnTo>
                  <a:pt x="220" y="1038"/>
                </a:lnTo>
                <a:lnTo>
                  <a:pt x="222" y="1034"/>
                </a:lnTo>
                <a:lnTo>
                  <a:pt x="226" y="1025"/>
                </a:lnTo>
                <a:lnTo>
                  <a:pt x="240" y="1003"/>
                </a:lnTo>
                <a:lnTo>
                  <a:pt x="263" y="967"/>
                </a:lnTo>
                <a:lnTo>
                  <a:pt x="263" y="967"/>
                </a:lnTo>
                <a:close/>
                <a:moveTo>
                  <a:pt x="626" y="900"/>
                </a:moveTo>
                <a:lnTo>
                  <a:pt x="660" y="957"/>
                </a:lnTo>
                <a:lnTo>
                  <a:pt x="660" y="957"/>
                </a:lnTo>
                <a:lnTo>
                  <a:pt x="655" y="962"/>
                </a:lnTo>
                <a:lnTo>
                  <a:pt x="644" y="976"/>
                </a:lnTo>
                <a:lnTo>
                  <a:pt x="637" y="986"/>
                </a:lnTo>
                <a:lnTo>
                  <a:pt x="631" y="997"/>
                </a:lnTo>
                <a:lnTo>
                  <a:pt x="625" y="1007"/>
                </a:lnTo>
                <a:lnTo>
                  <a:pt x="621" y="1019"/>
                </a:lnTo>
                <a:lnTo>
                  <a:pt x="621" y="1019"/>
                </a:lnTo>
                <a:lnTo>
                  <a:pt x="613" y="1044"/>
                </a:lnTo>
                <a:lnTo>
                  <a:pt x="603" y="1070"/>
                </a:lnTo>
                <a:lnTo>
                  <a:pt x="593" y="1096"/>
                </a:lnTo>
                <a:lnTo>
                  <a:pt x="593" y="1096"/>
                </a:lnTo>
                <a:lnTo>
                  <a:pt x="587" y="1097"/>
                </a:lnTo>
                <a:lnTo>
                  <a:pt x="582" y="1098"/>
                </a:lnTo>
                <a:lnTo>
                  <a:pt x="578" y="1101"/>
                </a:lnTo>
                <a:lnTo>
                  <a:pt x="578" y="1101"/>
                </a:lnTo>
                <a:lnTo>
                  <a:pt x="603" y="995"/>
                </a:lnTo>
                <a:lnTo>
                  <a:pt x="626" y="900"/>
                </a:lnTo>
                <a:lnTo>
                  <a:pt x="626" y="900"/>
                </a:lnTo>
                <a:close/>
                <a:moveTo>
                  <a:pt x="578" y="1101"/>
                </a:moveTo>
                <a:lnTo>
                  <a:pt x="578" y="1101"/>
                </a:lnTo>
                <a:lnTo>
                  <a:pt x="578" y="1101"/>
                </a:lnTo>
                <a:lnTo>
                  <a:pt x="578" y="1101"/>
                </a:lnTo>
                <a:lnTo>
                  <a:pt x="578" y="1101"/>
                </a:lnTo>
                <a:lnTo>
                  <a:pt x="578" y="1101"/>
                </a:lnTo>
                <a:close/>
                <a:moveTo>
                  <a:pt x="674" y="1239"/>
                </a:moveTo>
                <a:lnTo>
                  <a:pt x="674" y="1239"/>
                </a:lnTo>
                <a:lnTo>
                  <a:pt x="694" y="1244"/>
                </a:lnTo>
                <a:lnTo>
                  <a:pt x="712" y="1249"/>
                </a:lnTo>
                <a:lnTo>
                  <a:pt x="712" y="1249"/>
                </a:lnTo>
                <a:lnTo>
                  <a:pt x="712" y="1252"/>
                </a:lnTo>
                <a:lnTo>
                  <a:pt x="715" y="1261"/>
                </a:lnTo>
                <a:lnTo>
                  <a:pt x="717" y="1264"/>
                </a:lnTo>
                <a:lnTo>
                  <a:pt x="719" y="1268"/>
                </a:lnTo>
                <a:lnTo>
                  <a:pt x="723" y="1272"/>
                </a:lnTo>
                <a:lnTo>
                  <a:pt x="726" y="1273"/>
                </a:lnTo>
                <a:lnTo>
                  <a:pt x="726" y="1273"/>
                </a:lnTo>
                <a:lnTo>
                  <a:pt x="741" y="1274"/>
                </a:lnTo>
                <a:lnTo>
                  <a:pt x="750" y="1273"/>
                </a:lnTo>
                <a:lnTo>
                  <a:pt x="750" y="1273"/>
                </a:lnTo>
                <a:lnTo>
                  <a:pt x="755" y="1272"/>
                </a:lnTo>
                <a:lnTo>
                  <a:pt x="762" y="1272"/>
                </a:lnTo>
                <a:lnTo>
                  <a:pt x="765" y="1272"/>
                </a:lnTo>
                <a:lnTo>
                  <a:pt x="767" y="1273"/>
                </a:lnTo>
                <a:lnTo>
                  <a:pt x="768" y="1274"/>
                </a:lnTo>
                <a:lnTo>
                  <a:pt x="770" y="1277"/>
                </a:lnTo>
                <a:lnTo>
                  <a:pt x="770" y="1277"/>
                </a:lnTo>
                <a:lnTo>
                  <a:pt x="770" y="1285"/>
                </a:lnTo>
                <a:lnTo>
                  <a:pt x="771" y="1291"/>
                </a:lnTo>
                <a:lnTo>
                  <a:pt x="773" y="1295"/>
                </a:lnTo>
                <a:lnTo>
                  <a:pt x="774" y="1297"/>
                </a:lnTo>
                <a:lnTo>
                  <a:pt x="774" y="1297"/>
                </a:lnTo>
                <a:lnTo>
                  <a:pt x="785" y="1301"/>
                </a:lnTo>
                <a:lnTo>
                  <a:pt x="796" y="1306"/>
                </a:lnTo>
                <a:lnTo>
                  <a:pt x="813" y="1311"/>
                </a:lnTo>
                <a:lnTo>
                  <a:pt x="813" y="1311"/>
                </a:lnTo>
                <a:lnTo>
                  <a:pt x="821" y="1313"/>
                </a:lnTo>
                <a:lnTo>
                  <a:pt x="828" y="1313"/>
                </a:lnTo>
                <a:lnTo>
                  <a:pt x="834" y="1313"/>
                </a:lnTo>
                <a:lnTo>
                  <a:pt x="839" y="1312"/>
                </a:lnTo>
                <a:lnTo>
                  <a:pt x="846" y="1309"/>
                </a:lnTo>
                <a:lnTo>
                  <a:pt x="851" y="1306"/>
                </a:lnTo>
                <a:lnTo>
                  <a:pt x="851" y="1306"/>
                </a:lnTo>
                <a:lnTo>
                  <a:pt x="856" y="1305"/>
                </a:lnTo>
                <a:lnTo>
                  <a:pt x="863" y="1305"/>
                </a:lnTo>
                <a:lnTo>
                  <a:pt x="873" y="1306"/>
                </a:lnTo>
                <a:lnTo>
                  <a:pt x="889" y="1311"/>
                </a:lnTo>
                <a:lnTo>
                  <a:pt x="889" y="1311"/>
                </a:lnTo>
                <a:lnTo>
                  <a:pt x="903" y="1315"/>
                </a:lnTo>
                <a:lnTo>
                  <a:pt x="924" y="1319"/>
                </a:lnTo>
                <a:lnTo>
                  <a:pt x="976" y="1330"/>
                </a:lnTo>
                <a:lnTo>
                  <a:pt x="1025" y="1337"/>
                </a:lnTo>
                <a:lnTo>
                  <a:pt x="1043" y="1340"/>
                </a:lnTo>
                <a:lnTo>
                  <a:pt x="1052" y="1340"/>
                </a:lnTo>
                <a:lnTo>
                  <a:pt x="1052" y="1340"/>
                </a:lnTo>
                <a:lnTo>
                  <a:pt x="1061" y="1337"/>
                </a:lnTo>
                <a:lnTo>
                  <a:pt x="1063" y="1336"/>
                </a:lnTo>
                <a:lnTo>
                  <a:pt x="1066" y="1335"/>
                </a:lnTo>
                <a:lnTo>
                  <a:pt x="1066" y="1335"/>
                </a:lnTo>
                <a:lnTo>
                  <a:pt x="1058" y="1352"/>
                </a:lnTo>
                <a:lnTo>
                  <a:pt x="1034" y="1393"/>
                </a:lnTo>
                <a:lnTo>
                  <a:pt x="1019" y="1416"/>
                </a:lnTo>
                <a:lnTo>
                  <a:pt x="1005" y="1438"/>
                </a:lnTo>
                <a:lnTo>
                  <a:pt x="992" y="1454"/>
                </a:lnTo>
                <a:lnTo>
                  <a:pt x="986" y="1460"/>
                </a:lnTo>
                <a:lnTo>
                  <a:pt x="980" y="1464"/>
                </a:lnTo>
                <a:lnTo>
                  <a:pt x="980" y="1464"/>
                </a:lnTo>
                <a:lnTo>
                  <a:pt x="969" y="1469"/>
                </a:lnTo>
                <a:lnTo>
                  <a:pt x="956" y="1472"/>
                </a:lnTo>
                <a:lnTo>
                  <a:pt x="942" y="1476"/>
                </a:lnTo>
                <a:lnTo>
                  <a:pt x="926" y="1477"/>
                </a:lnTo>
                <a:lnTo>
                  <a:pt x="911" y="1478"/>
                </a:lnTo>
                <a:lnTo>
                  <a:pt x="894" y="1477"/>
                </a:lnTo>
                <a:lnTo>
                  <a:pt x="877" y="1474"/>
                </a:lnTo>
                <a:lnTo>
                  <a:pt x="860" y="1469"/>
                </a:lnTo>
                <a:lnTo>
                  <a:pt x="860" y="1469"/>
                </a:lnTo>
                <a:lnTo>
                  <a:pt x="844" y="1462"/>
                </a:lnTo>
                <a:lnTo>
                  <a:pt x="828" y="1453"/>
                </a:lnTo>
                <a:lnTo>
                  <a:pt x="814" y="1444"/>
                </a:lnTo>
                <a:lnTo>
                  <a:pt x="798" y="1433"/>
                </a:lnTo>
                <a:lnTo>
                  <a:pt x="783" y="1421"/>
                </a:lnTo>
                <a:lnTo>
                  <a:pt x="768" y="1408"/>
                </a:lnTo>
                <a:lnTo>
                  <a:pt x="736" y="1378"/>
                </a:lnTo>
                <a:lnTo>
                  <a:pt x="736" y="1378"/>
                </a:lnTo>
                <a:lnTo>
                  <a:pt x="728" y="1370"/>
                </a:lnTo>
                <a:lnTo>
                  <a:pt x="721" y="1360"/>
                </a:lnTo>
                <a:lnTo>
                  <a:pt x="713" y="1349"/>
                </a:lnTo>
                <a:lnTo>
                  <a:pt x="707" y="1338"/>
                </a:lnTo>
                <a:lnTo>
                  <a:pt x="697" y="1316"/>
                </a:lnTo>
                <a:lnTo>
                  <a:pt x="687" y="1292"/>
                </a:lnTo>
                <a:lnTo>
                  <a:pt x="681" y="1272"/>
                </a:lnTo>
                <a:lnTo>
                  <a:pt x="676" y="1255"/>
                </a:lnTo>
                <a:lnTo>
                  <a:pt x="674" y="1243"/>
                </a:lnTo>
                <a:lnTo>
                  <a:pt x="674" y="1239"/>
                </a:lnTo>
                <a:lnTo>
                  <a:pt x="674" y="1239"/>
                </a:lnTo>
                <a:close/>
                <a:moveTo>
                  <a:pt x="688" y="1019"/>
                </a:moveTo>
                <a:lnTo>
                  <a:pt x="698" y="1019"/>
                </a:lnTo>
                <a:lnTo>
                  <a:pt x="698" y="1019"/>
                </a:lnTo>
                <a:lnTo>
                  <a:pt x="728" y="1093"/>
                </a:lnTo>
                <a:lnTo>
                  <a:pt x="760" y="1172"/>
                </a:lnTo>
                <a:lnTo>
                  <a:pt x="760" y="1172"/>
                </a:lnTo>
                <a:lnTo>
                  <a:pt x="760" y="1173"/>
                </a:lnTo>
                <a:lnTo>
                  <a:pt x="756" y="1173"/>
                </a:lnTo>
                <a:lnTo>
                  <a:pt x="748" y="1173"/>
                </a:lnTo>
                <a:lnTo>
                  <a:pt x="718" y="1168"/>
                </a:lnTo>
                <a:lnTo>
                  <a:pt x="674" y="1158"/>
                </a:lnTo>
                <a:lnTo>
                  <a:pt x="674" y="1158"/>
                </a:lnTo>
                <a:lnTo>
                  <a:pt x="662" y="1138"/>
                </a:lnTo>
                <a:lnTo>
                  <a:pt x="654" y="1122"/>
                </a:lnTo>
                <a:lnTo>
                  <a:pt x="651" y="1117"/>
                </a:lnTo>
                <a:lnTo>
                  <a:pt x="650" y="1115"/>
                </a:lnTo>
                <a:lnTo>
                  <a:pt x="650" y="1115"/>
                </a:lnTo>
                <a:lnTo>
                  <a:pt x="652" y="1097"/>
                </a:lnTo>
                <a:lnTo>
                  <a:pt x="656" y="1078"/>
                </a:lnTo>
                <a:lnTo>
                  <a:pt x="660" y="1066"/>
                </a:lnTo>
                <a:lnTo>
                  <a:pt x="664" y="1053"/>
                </a:lnTo>
                <a:lnTo>
                  <a:pt x="664" y="1053"/>
                </a:lnTo>
                <a:lnTo>
                  <a:pt x="669" y="1041"/>
                </a:lnTo>
                <a:lnTo>
                  <a:pt x="674" y="1032"/>
                </a:lnTo>
                <a:lnTo>
                  <a:pt x="679" y="1026"/>
                </a:lnTo>
                <a:lnTo>
                  <a:pt x="682" y="1022"/>
                </a:lnTo>
                <a:lnTo>
                  <a:pt x="685" y="1020"/>
                </a:lnTo>
                <a:lnTo>
                  <a:pt x="687" y="1019"/>
                </a:lnTo>
                <a:lnTo>
                  <a:pt x="688" y="1019"/>
                </a:lnTo>
                <a:lnTo>
                  <a:pt x="688" y="1019"/>
                </a:lnTo>
                <a:close/>
                <a:moveTo>
                  <a:pt x="846" y="962"/>
                </a:moveTo>
                <a:lnTo>
                  <a:pt x="903" y="981"/>
                </a:lnTo>
                <a:lnTo>
                  <a:pt x="903" y="981"/>
                </a:lnTo>
                <a:lnTo>
                  <a:pt x="917" y="986"/>
                </a:lnTo>
                <a:lnTo>
                  <a:pt x="927" y="992"/>
                </a:lnTo>
                <a:lnTo>
                  <a:pt x="936" y="997"/>
                </a:lnTo>
                <a:lnTo>
                  <a:pt x="943" y="1003"/>
                </a:lnTo>
                <a:lnTo>
                  <a:pt x="952" y="1011"/>
                </a:lnTo>
                <a:lnTo>
                  <a:pt x="956" y="1015"/>
                </a:lnTo>
                <a:lnTo>
                  <a:pt x="913" y="1158"/>
                </a:lnTo>
                <a:lnTo>
                  <a:pt x="913" y="1158"/>
                </a:lnTo>
                <a:lnTo>
                  <a:pt x="907" y="1160"/>
                </a:lnTo>
                <a:lnTo>
                  <a:pt x="902" y="1164"/>
                </a:lnTo>
                <a:lnTo>
                  <a:pt x="899" y="1168"/>
                </a:lnTo>
                <a:lnTo>
                  <a:pt x="899" y="1168"/>
                </a:lnTo>
                <a:lnTo>
                  <a:pt x="896" y="1172"/>
                </a:lnTo>
                <a:lnTo>
                  <a:pt x="895" y="1178"/>
                </a:lnTo>
                <a:lnTo>
                  <a:pt x="894" y="1187"/>
                </a:lnTo>
                <a:lnTo>
                  <a:pt x="865" y="1187"/>
                </a:lnTo>
                <a:lnTo>
                  <a:pt x="865" y="1187"/>
                </a:lnTo>
                <a:lnTo>
                  <a:pt x="841" y="1168"/>
                </a:lnTo>
                <a:lnTo>
                  <a:pt x="841" y="1168"/>
                </a:lnTo>
                <a:lnTo>
                  <a:pt x="834" y="1164"/>
                </a:lnTo>
                <a:lnTo>
                  <a:pt x="824" y="1160"/>
                </a:lnTo>
                <a:lnTo>
                  <a:pt x="813" y="1158"/>
                </a:lnTo>
                <a:lnTo>
                  <a:pt x="846" y="962"/>
                </a:lnTo>
                <a:close/>
                <a:moveTo>
                  <a:pt x="970" y="1038"/>
                </a:moveTo>
                <a:lnTo>
                  <a:pt x="970" y="1038"/>
                </a:lnTo>
                <a:lnTo>
                  <a:pt x="973" y="1036"/>
                </a:lnTo>
                <a:lnTo>
                  <a:pt x="976" y="1036"/>
                </a:lnTo>
                <a:lnTo>
                  <a:pt x="980" y="1037"/>
                </a:lnTo>
                <a:lnTo>
                  <a:pt x="983" y="1041"/>
                </a:lnTo>
                <a:lnTo>
                  <a:pt x="992" y="1050"/>
                </a:lnTo>
                <a:lnTo>
                  <a:pt x="1001" y="1064"/>
                </a:lnTo>
                <a:lnTo>
                  <a:pt x="1011" y="1079"/>
                </a:lnTo>
                <a:lnTo>
                  <a:pt x="1020" y="1097"/>
                </a:lnTo>
                <a:lnTo>
                  <a:pt x="1037" y="1129"/>
                </a:lnTo>
                <a:lnTo>
                  <a:pt x="1037" y="1129"/>
                </a:lnTo>
                <a:lnTo>
                  <a:pt x="1044" y="1145"/>
                </a:lnTo>
                <a:lnTo>
                  <a:pt x="1052" y="1163"/>
                </a:lnTo>
                <a:lnTo>
                  <a:pt x="1056" y="1181"/>
                </a:lnTo>
                <a:lnTo>
                  <a:pt x="1061" y="1199"/>
                </a:lnTo>
                <a:lnTo>
                  <a:pt x="1068" y="1227"/>
                </a:lnTo>
                <a:lnTo>
                  <a:pt x="1071" y="1239"/>
                </a:lnTo>
                <a:lnTo>
                  <a:pt x="1071" y="1239"/>
                </a:lnTo>
                <a:lnTo>
                  <a:pt x="1018" y="1226"/>
                </a:lnTo>
                <a:lnTo>
                  <a:pt x="982" y="1217"/>
                </a:lnTo>
                <a:lnTo>
                  <a:pt x="970" y="1213"/>
                </a:lnTo>
                <a:lnTo>
                  <a:pt x="966" y="1211"/>
                </a:lnTo>
                <a:lnTo>
                  <a:pt x="966" y="1211"/>
                </a:lnTo>
                <a:lnTo>
                  <a:pt x="964" y="1202"/>
                </a:lnTo>
                <a:lnTo>
                  <a:pt x="966" y="1191"/>
                </a:lnTo>
                <a:lnTo>
                  <a:pt x="966" y="1191"/>
                </a:lnTo>
                <a:lnTo>
                  <a:pt x="964" y="1188"/>
                </a:lnTo>
                <a:lnTo>
                  <a:pt x="962" y="1183"/>
                </a:lnTo>
                <a:lnTo>
                  <a:pt x="954" y="1173"/>
                </a:lnTo>
                <a:lnTo>
                  <a:pt x="943" y="1166"/>
                </a:lnTo>
                <a:lnTo>
                  <a:pt x="937" y="1163"/>
                </a:lnTo>
                <a:lnTo>
                  <a:pt x="937" y="1163"/>
                </a:lnTo>
                <a:lnTo>
                  <a:pt x="937" y="1158"/>
                </a:lnTo>
                <a:lnTo>
                  <a:pt x="939" y="1145"/>
                </a:lnTo>
                <a:lnTo>
                  <a:pt x="948" y="1105"/>
                </a:lnTo>
                <a:lnTo>
                  <a:pt x="954" y="1084"/>
                </a:lnTo>
                <a:lnTo>
                  <a:pt x="960" y="1065"/>
                </a:lnTo>
                <a:lnTo>
                  <a:pt x="966" y="1048"/>
                </a:lnTo>
                <a:lnTo>
                  <a:pt x="968" y="1042"/>
                </a:lnTo>
                <a:lnTo>
                  <a:pt x="970" y="1038"/>
                </a:lnTo>
                <a:lnTo>
                  <a:pt x="970" y="1038"/>
                </a:lnTo>
                <a:close/>
                <a:moveTo>
                  <a:pt x="1056" y="1263"/>
                </a:moveTo>
                <a:lnTo>
                  <a:pt x="1071" y="1268"/>
                </a:lnTo>
                <a:lnTo>
                  <a:pt x="1071" y="1311"/>
                </a:lnTo>
                <a:lnTo>
                  <a:pt x="1071" y="1311"/>
                </a:lnTo>
                <a:lnTo>
                  <a:pt x="1063" y="1313"/>
                </a:lnTo>
                <a:lnTo>
                  <a:pt x="1049" y="1317"/>
                </a:lnTo>
                <a:lnTo>
                  <a:pt x="1040" y="1318"/>
                </a:lnTo>
                <a:lnTo>
                  <a:pt x="1032" y="1319"/>
                </a:lnTo>
                <a:lnTo>
                  <a:pt x="1026" y="1318"/>
                </a:lnTo>
                <a:lnTo>
                  <a:pt x="1024" y="1317"/>
                </a:lnTo>
                <a:lnTo>
                  <a:pt x="1023" y="1316"/>
                </a:lnTo>
                <a:lnTo>
                  <a:pt x="1023" y="1316"/>
                </a:lnTo>
                <a:lnTo>
                  <a:pt x="1020" y="1312"/>
                </a:lnTo>
                <a:lnTo>
                  <a:pt x="1018" y="1310"/>
                </a:lnTo>
                <a:lnTo>
                  <a:pt x="1011" y="1304"/>
                </a:lnTo>
                <a:lnTo>
                  <a:pt x="1003" y="1300"/>
                </a:lnTo>
                <a:lnTo>
                  <a:pt x="994" y="1297"/>
                </a:lnTo>
                <a:lnTo>
                  <a:pt x="994" y="1297"/>
                </a:lnTo>
                <a:lnTo>
                  <a:pt x="977" y="1292"/>
                </a:lnTo>
                <a:lnTo>
                  <a:pt x="951" y="1286"/>
                </a:lnTo>
                <a:lnTo>
                  <a:pt x="913" y="1277"/>
                </a:lnTo>
                <a:lnTo>
                  <a:pt x="913" y="1277"/>
                </a:lnTo>
                <a:lnTo>
                  <a:pt x="908" y="1274"/>
                </a:lnTo>
                <a:lnTo>
                  <a:pt x="902" y="1267"/>
                </a:lnTo>
                <a:lnTo>
                  <a:pt x="895" y="1258"/>
                </a:lnTo>
                <a:lnTo>
                  <a:pt x="889" y="1254"/>
                </a:lnTo>
                <a:lnTo>
                  <a:pt x="889" y="1254"/>
                </a:lnTo>
                <a:lnTo>
                  <a:pt x="887" y="1251"/>
                </a:lnTo>
                <a:lnTo>
                  <a:pt x="885" y="1249"/>
                </a:lnTo>
                <a:lnTo>
                  <a:pt x="885" y="1243"/>
                </a:lnTo>
                <a:lnTo>
                  <a:pt x="887" y="1237"/>
                </a:lnTo>
                <a:lnTo>
                  <a:pt x="889" y="1234"/>
                </a:lnTo>
                <a:lnTo>
                  <a:pt x="889" y="1234"/>
                </a:lnTo>
                <a:lnTo>
                  <a:pt x="918" y="1225"/>
                </a:lnTo>
                <a:lnTo>
                  <a:pt x="932" y="1239"/>
                </a:lnTo>
                <a:lnTo>
                  <a:pt x="966" y="1239"/>
                </a:lnTo>
                <a:lnTo>
                  <a:pt x="1056" y="126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pptx901_自転車を手で押している人のシルエット1</dc:title>
  <dc:subject>pptx901_自転車を手で押している人のシルエット1</dc:subject>
  <dc:creator>digipot.net</dc:creator>
  <cp:revision>1</cp:revision>
  <dcterms:created xsi:type="dcterms:W3CDTF">2018-05-20T00:31:01Z</dcterms:created>
  <dcterms:modified xsi:type="dcterms:W3CDTF">2018-12-04T23:02:00Z</dcterms:modified>
  <cp:version>1</cp:version>
</cp:coreProperties>
</file>